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7" r:id="rId1"/>
    <p:sldMasterId id="2147484012" r:id="rId2"/>
  </p:sldMasterIdLst>
  <p:notesMasterIdLst>
    <p:notesMasterId r:id="rId16"/>
  </p:notesMasterIdLst>
  <p:handoutMasterIdLst>
    <p:handoutMasterId r:id="rId17"/>
  </p:handoutMasterIdLst>
  <p:sldIdLst>
    <p:sldId id="259" r:id="rId3"/>
    <p:sldId id="279" r:id="rId4"/>
    <p:sldId id="273" r:id="rId5"/>
    <p:sldId id="267" r:id="rId6"/>
    <p:sldId id="276" r:id="rId7"/>
    <p:sldId id="263" r:id="rId8"/>
    <p:sldId id="262" r:id="rId9"/>
    <p:sldId id="277" r:id="rId10"/>
    <p:sldId id="270" r:id="rId11"/>
    <p:sldId id="272" r:id="rId12"/>
    <p:sldId id="278" r:id="rId13"/>
    <p:sldId id="269" r:id="rId14"/>
    <p:sldId id="264" r:id="rId15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98A4AE"/>
    <a:srgbClr val="003366"/>
    <a:srgbClr val="969696"/>
    <a:srgbClr val="333333"/>
    <a:srgbClr val="7F7F7F"/>
    <a:srgbClr val="3379CD"/>
    <a:srgbClr val="CC00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4" autoAdjust="0"/>
    <p:restoredTop sz="83806" autoAdjust="0"/>
  </p:normalViewPr>
  <p:slideViewPr>
    <p:cSldViewPr snapToGrid="0" snapToObjects="1">
      <p:cViewPr varScale="1">
        <p:scale>
          <a:sx n="135" d="100"/>
          <a:sy n="135" d="100"/>
        </p:scale>
        <p:origin x="236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2573" y="6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 Neue" charset="0"/>
              </a:defRPr>
            </a:lvl1pPr>
          </a:lstStyle>
          <a:p>
            <a:pPr>
              <a:defRPr/>
            </a:pPr>
            <a:fld id="{F4CE34AF-0455-6344-B0C6-9581C4DA5CBD}" type="datetime1">
              <a:rPr lang="de-DE"/>
              <a:pPr>
                <a:defRPr/>
              </a:pPr>
              <a:t>27.01.2020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 Neue" charset="0"/>
              </a:defRPr>
            </a:lvl1pPr>
          </a:lstStyle>
          <a:p>
            <a:pPr>
              <a:defRPr/>
            </a:pPr>
            <a:fld id="{1067DA5A-3172-524A-B3CB-3A5E4F6165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379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 Neue" charset="0"/>
              </a:defRPr>
            </a:lvl1pPr>
          </a:lstStyle>
          <a:p>
            <a:pPr>
              <a:defRPr/>
            </a:pPr>
            <a:fld id="{4D19A131-0F5B-F346-8BC5-038FE8980393}" type="datetime1">
              <a:rPr lang="de-DE"/>
              <a:pPr>
                <a:defRPr/>
              </a:pPr>
              <a:t>27.01.2020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 Neue" charset="0"/>
              </a:defRPr>
            </a:lvl1pPr>
          </a:lstStyle>
          <a:p>
            <a:pPr>
              <a:defRPr/>
            </a:pPr>
            <a:fld id="{32CE4A6F-841F-C345-9C27-E8776DAA2D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6266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E4A6F-841F-C345-9C27-E8776DAA2DF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86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E4A6F-841F-C345-9C27-E8776DAA2DF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86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Gangzyklus Bild + Beschleunigungspfeile</a:t>
            </a:r>
          </a:p>
          <a:p>
            <a:pPr marL="457200" indent="-457200">
              <a:buFontTx/>
              <a:buChar char="-"/>
            </a:pPr>
            <a:r>
              <a:rPr lang="de-DE" dirty="0" err="1"/>
              <a:t>Acc</a:t>
            </a:r>
            <a:r>
              <a:rPr lang="de-DE" dirty="0"/>
              <a:t> double Integration</a:t>
            </a:r>
          </a:p>
          <a:p>
            <a:pPr marL="457200" indent="-457200">
              <a:buFontTx/>
              <a:buChar char="-"/>
            </a:pPr>
            <a:r>
              <a:rPr lang="de-DE" dirty="0"/>
              <a:t>Zwei Signale gleiches Szenario</a:t>
            </a:r>
          </a:p>
          <a:p>
            <a:r>
              <a:rPr lang="en-US" dirty="0"/>
              <a:t>(</a:t>
            </a:r>
            <a:r>
              <a:rPr lang="en-US" dirty="0" err="1"/>
              <a:t>Daten</a:t>
            </a:r>
            <a:r>
              <a:rPr lang="en-US" dirty="0"/>
              <a:t> + Video)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E4A6F-841F-C345-9C27-E8776DAA2DF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97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Gangzyklus Bild + Beschleunigungspfeile</a:t>
            </a:r>
          </a:p>
          <a:p>
            <a:pPr marL="457200" indent="-457200">
              <a:buFontTx/>
              <a:buChar char="-"/>
            </a:pPr>
            <a:r>
              <a:rPr lang="de-DE" dirty="0" err="1"/>
              <a:t>Acc</a:t>
            </a:r>
            <a:r>
              <a:rPr lang="de-DE" dirty="0"/>
              <a:t> double Integration</a:t>
            </a:r>
          </a:p>
          <a:p>
            <a:pPr marL="457200" indent="-457200">
              <a:buFontTx/>
              <a:buChar char="-"/>
            </a:pPr>
            <a:r>
              <a:rPr lang="de-DE" dirty="0"/>
              <a:t>Zwei Signale gleiches Szenario</a:t>
            </a:r>
          </a:p>
          <a:p>
            <a:r>
              <a:rPr lang="en-US" dirty="0"/>
              <a:t>(</a:t>
            </a:r>
            <a:r>
              <a:rPr lang="en-US" dirty="0" err="1"/>
              <a:t>Daten</a:t>
            </a:r>
            <a:r>
              <a:rPr lang="en-US" dirty="0"/>
              <a:t> + Video)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E4A6F-841F-C345-9C27-E8776DAA2DF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02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Gangzyklus Bild + Beschleunigungspfeile</a:t>
            </a:r>
          </a:p>
          <a:p>
            <a:pPr marL="457200" indent="-457200">
              <a:buFontTx/>
              <a:buChar char="-"/>
            </a:pPr>
            <a:r>
              <a:rPr lang="de-DE" dirty="0" err="1"/>
              <a:t>Acc</a:t>
            </a:r>
            <a:r>
              <a:rPr lang="de-DE" dirty="0"/>
              <a:t> double Integration</a:t>
            </a:r>
          </a:p>
          <a:p>
            <a:pPr marL="457200" indent="-457200">
              <a:buFontTx/>
              <a:buChar char="-"/>
            </a:pPr>
            <a:r>
              <a:rPr lang="de-DE" dirty="0"/>
              <a:t>Zwei Signale gleiches Szenario</a:t>
            </a:r>
          </a:p>
          <a:p>
            <a:r>
              <a:rPr lang="en-US" dirty="0"/>
              <a:t>(</a:t>
            </a:r>
            <a:r>
              <a:rPr lang="en-US" dirty="0" err="1"/>
              <a:t>Daten</a:t>
            </a:r>
            <a:r>
              <a:rPr lang="en-US" dirty="0"/>
              <a:t> + Video)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E4A6F-841F-C345-9C27-E8776DAA2DF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73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Gangzyklus Bild + Beschleunigungspfeile</a:t>
            </a:r>
          </a:p>
          <a:p>
            <a:pPr marL="457200" indent="-457200">
              <a:buFontTx/>
              <a:buChar char="-"/>
            </a:pPr>
            <a:r>
              <a:rPr lang="de-DE" dirty="0" err="1"/>
              <a:t>Acc</a:t>
            </a:r>
            <a:r>
              <a:rPr lang="de-DE" dirty="0"/>
              <a:t> double Integration</a:t>
            </a:r>
          </a:p>
          <a:p>
            <a:pPr marL="457200" indent="-457200">
              <a:buFontTx/>
              <a:buChar char="-"/>
            </a:pPr>
            <a:r>
              <a:rPr lang="de-DE" dirty="0"/>
              <a:t>Zwei Signale gleiches Szenario</a:t>
            </a:r>
          </a:p>
          <a:p>
            <a:r>
              <a:rPr lang="en-US" dirty="0"/>
              <a:t>(</a:t>
            </a:r>
            <a:r>
              <a:rPr lang="en-US" dirty="0" err="1"/>
              <a:t>Daten</a:t>
            </a:r>
            <a:r>
              <a:rPr lang="en-US" dirty="0"/>
              <a:t> + Video)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E4A6F-841F-C345-9C27-E8776DAA2DF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30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von </a:t>
            </a:r>
            <a:r>
              <a:rPr lang="en-US" dirty="0" err="1"/>
              <a:t>fallender</a:t>
            </a:r>
            <a:r>
              <a:rPr lang="en-US" dirty="0"/>
              <a:t> </a:t>
            </a:r>
            <a:r>
              <a:rPr lang="en-US" dirty="0" err="1"/>
              <a:t>Drohne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nich</a:t>
            </a:r>
            <a:r>
              <a:rPr lang="en-US" dirty="0"/>
              <a:t> so </a:t>
            </a:r>
            <a:r>
              <a:rPr lang="en-US" dirty="0" err="1"/>
              <a:t>schlimm</a:t>
            </a:r>
            <a:r>
              <a:rPr lang="en-US" dirty="0"/>
              <a:t>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falsch</a:t>
            </a:r>
            <a:r>
              <a:rPr lang="en-US" dirty="0"/>
              <a:t>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beim</a:t>
            </a:r>
            <a:r>
              <a:rPr lang="en-US" dirty="0"/>
              <a:t> </a:t>
            </a:r>
            <a:r>
              <a:rPr lang="en-US" dirty="0" err="1"/>
              <a:t>arzt</a:t>
            </a:r>
            <a:r>
              <a:rPr lang="en-US" dirty="0"/>
              <a:t>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schon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E4A6F-841F-C345-9C27-E8776DAA2DF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276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de-DE" dirty="0"/>
              <a:t>Grafik aus Paper</a:t>
            </a:r>
          </a:p>
          <a:p>
            <a:pPr marL="457200" indent="-457200">
              <a:buFontTx/>
              <a:buChar char="-"/>
            </a:pPr>
            <a:r>
              <a:rPr lang="de-DE" dirty="0" err="1"/>
              <a:t>Acc</a:t>
            </a:r>
            <a:r>
              <a:rPr lang="de-DE" dirty="0"/>
              <a:t> + </a:t>
            </a:r>
            <a:r>
              <a:rPr lang="de-DE" dirty="0" err="1"/>
              <a:t>Gyr</a:t>
            </a:r>
            <a:r>
              <a:rPr lang="de-DE" dirty="0"/>
              <a:t> </a:t>
            </a:r>
            <a:r>
              <a:rPr lang="de-DE" dirty="0" err="1"/>
              <a:t>fusen</a:t>
            </a:r>
            <a:endParaRPr lang="de-DE" dirty="0"/>
          </a:p>
          <a:p>
            <a:pPr marL="457200" indent="-457200">
              <a:buFontTx/>
              <a:buChar char="-"/>
            </a:pPr>
            <a:r>
              <a:rPr lang="de-DE" dirty="0"/>
              <a:t>Neuronale Netze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E4A6F-841F-C345-9C27-E8776DAA2DF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16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DB97956-39C1-4F43-A936-8FD8AD01D7F9}"/>
              </a:ext>
            </a:extLst>
          </p:cNvPr>
          <p:cNvSpPr/>
          <p:nvPr userDrawn="1"/>
        </p:nvSpPr>
        <p:spPr>
          <a:xfrm>
            <a:off x="307180" y="1324800"/>
            <a:ext cx="8836819" cy="1287985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9AED7EE-3A60-47A4-8062-9A053A0A295E}"/>
              </a:ext>
            </a:extLst>
          </p:cNvPr>
          <p:cNvSpPr/>
          <p:nvPr userDrawn="1"/>
        </p:nvSpPr>
        <p:spPr>
          <a:xfrm>
            <a:off x="307180" y="2648801"/>
            <a:ext cx="8836819" cy="3896462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FAU-Siegel">
            <a:extLst>
              <a:ext uri="{FF2B5EF4-FFF2-40B4-BE49-F238E27FC236}">
                <a16:creationId xmlns:a16="http://schemas.microsoft.com/office/drawing/2014/main" id="{FC413DA0-707D-4401-9E22-BF464591C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91247" y="4154488"/>
            <a:ext cx="2352753" cy="23907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775" y="1376364"/>
            <a:ext cx="8650814" cy="1189036"/>
          </a:xfrm>
          <a:prstGeom prst="rect">
            <a:avLst/>
          </a:prstGeom>
        </p:spPr>
        <p:txBody>
          <a:bodyPr lIns="0" rIns="0" bIns="0" anchor="b">
            <a:noAutofit/>
          </a:bodyPr>
          <a:lstStyle>
            <a:lvl1pPr algn="l">
              <a:lnSpc>
                <a:spcPts val="4200"/>
              </a:lnSpc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noProof="0" dirty="0" err="1"/>
              <a:t>Presentation</a:t>
            </a:r>
            <a:r>
              <a:rPr lang="de-DE" noProof="0" dirty="0"/>
              <a:t> title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8098" y="5032309"/>
            <a:ext cx="6303148" cy="10226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2000"/>
              </a:lnSpc>
            </a:pP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  <a:b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and Data Analytics (MaD) Lab</a:t>
            </a:r>
            <a:b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Friedrich-Alexander-Universität Erlangen-Nürnberg (FAU)</a:t>
            </a:r>
            <a:b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16831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D210ED6-7BD8-476F-845D-530A9C48CB2C}"/>
              </a:ext>
            </a:extLst>
          </p:cNvPr>
          <p:cNvSpPr/>
          <p:nvPr userDrawn="1"/>
        </p:nvSpPr>
        <p:spPr>
          <a:xfrm>
            <a:off x="304800" y="1326628"/>
            <a:ext cx="8839199" cy="2609578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505F863-2AD1-475D-A595-A2D9C6BDD746}"/>
              </a:ext>
            </a:extLst>
          </p:cNvPr>
          <p:cNvSpPr/>
          <p:nvPr userDrawn="1"/>
        </p:nvSpPr>
        <p:spPr>
          <a:xfrm>
            <a:off x="305999" y="3981450"/>
            <a:ext cx="8838000" cy="2563812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FAU-Siegel">
            <a:extLst>
              <a:ext uri="{FF2B5EF4-FFF2-40B4-BE49-F238E27FC236}">
                <a16:creationId xmlns:a16="http://schemas.microsoft.com/office/drawing/2014/main" id="{A6EFC62C-8833-49CF-8DAB-DA77A58BF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66974" y="4637903"/>
            <a:ext cx="1877026" cy="190736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58775" y="2672522"/>
            <a:ext cx="8568000" cy="122479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algn="l">
              <a:lnSpc>
                <a:spcPts val="34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de-DE" noProof="0" dirty="0" err="1"/>
              <a:t>Section</a:t>
            </a:r>
            <a:r>
              <a:rPr lang="de-DE" noProof="0" dirty="0"/>
              <a:t> Header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4261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92F90AE-6AA1-4201-9B3C-7A7D1F7C5DE6}"/>
              </a:ext>
            </a:extLst>
          </p:cNvPr>
          <p:cNvSpPr/>
          <p:nvPr userDrawn="1"/>
        </p:nvSpPr>
        <p:spPr>
          <a:xfrm>
            <a:off x="307180" y="1326628"/>
            <a:ext cx="8836819" cy="1287985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>
            <a:extLst>
              <a:ext uri="{FF2B5EF4-FFF2-40B4-BE49-F238E27FC236}">
                <a16:creationId xmlns:a16="http://schemas.microsoft.com/office/drawing/2014/main" id="{A5723931-B555-4387-A4F4-70DA905D75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4325" y="2655094"/>
            <a:ext cx="8829675" cy="38901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2E42E8-4F86-4153-9DF3-D44C13F826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180" y="1326628"/>
            <a:ext cx="7886700" cy="1225741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7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385E1F74-0685-481B-9716-B95908D3A4B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2440" y="1316535"/>
            <a:ext cx="8390410" cy="52199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1"/>
            </a:lvl1pPr>
            <a:lvl2pPr marL="1080000" indent="-540000">
              <a:buFontTx/>
              <a:buNone/>
              <a:defRPr sz="2400"/>
            </a:lvl2pPr>
            <a:lvl3pPr marL="1620000" indent="-540000">
              <a:buFontTx/>
              <a:buNone/>
              <a:defRPr sz="2000"/>
            </a:lvl3pPr>
            <a:lvl4pPr>
              <a:buFontTx/>
              <a:buNone/>
              <a:defRPr/>
            </a:lvl4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D1A24937-3DB2-492F-835B-66159ED98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2440" y="765030"/>
            <a:ext cx="8135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36705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D1A24937-3DB2-492F-835B-66159ED98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2440" y="765030"/>
            <a:ext cx="8135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Slide Header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385E1F74-0685-481B-9716-B95908D3A4B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2440" y="1316535"/>
            <a:ext cx="3995057" cy="52199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1"/>
            </a:lvl1pPr>
            <a:lvl2pPr marL="1080000" indent="-540000">
              <a:buFontTx/>
              <a:buNone/>
              <a:defRPr sz="2400"/>
            </a:lvl2pPr>
            <a:lvl3pPr marL="1620000" indent="-540000">
              <a:buFontTx/>
              <a:buNone/>
              <a:defRPr sz="2000"/>
            </a:lvl3pPr>
            <a:lvl4pPr>
              <a:buFontTx/>
              <a:buNone/>
              <a:defRPr/>
            </a:lvl4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7AEAFF79-600B-4009-A1EC-681D906C6E1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0" y="1316535"/>
            <a:ext cx="4099560" cy="52199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1"/>
            </a:lvl1pPr>
            <a:lvl2pPr marL="1080000" indent="-540000">
              <a:buFontTx/>
              <a:buNone/>
              <a:defRPr sz="2400"/>
            </a:lvl2pPr>
            <a:lvl3pPr marL="1620000" indent="-540000">
              <a:buFontTx/>
              <a:buNone/>
              <a:defRPr sz="2000"/>
            </a:lvl3pPr>
            <a:lvl4pPr>
              <a:buFontTx/>
              <a:buNone/>
              <a:defRPr/>
            </a:lvl4pPr>
          </a:lstStyle>
          <a:p>
            <a:pPr lvl="0"/>
            <a:r>
              <a:rPr lang="en-US" noProof="0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7869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7C012D2B-5EE1-46F9-8BC0-53A2E492A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2440" y="765030"/>
            <a:ext cx="8135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Slide Header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93056D-4C3F-46FD-91D4-CC08DE447B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46313" y="1859577"/>
            <a:ext cx="4868862" cy="348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figure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6920323-E4FB-41A1-AC80-555F5F0F2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6313" y="5423515"/>
            <a:ext cx="4868862" cy="469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Figure description</a:t>
            </a:r>
          </a:p>
        </p:txBody>
      </p:sp>
    </p:spTree>
    <p:extLst>
      <p:ext uri="{BB962C8B-B14F-4D97-AF65-F5344CB8AC3E}">
        <p14:creationId xmlns:p14="http://schemas.microsoft.com/office/powerpoint/2010/main" val="213143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7C012D2B-5EE1-46F9-8BC0-53A2E492A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2440" y="765030"/>
            <a:ext cx="8135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377968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00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92F90AE-6AA1-4201-9B3C-7A7D1F7C5DE6}"/>
              </a:ext>
            </a:extLst>
          </p:cNvPr>
          <p:cNvSpPr/>
          <p:nvPr userDrawn="1"/>
        </p:nvSpPr>
        <p:spPr>
          <a:xfrm>
            <a:off x="307180" y="1326628"/>
            <a:ext cx="8836819" cy="1287985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>
            <a:extLst>
              <a:ext uri="{FF2B5EF4-FFF2-40B4-BE49-F238E27FC236}">
                <a16:creationId xmlns:a16="http://schemas.microsoft.com/office/drawing/2014/main" id="{A5723931-B555-4387-A4F4-70DA905D75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4325" y="2655094"/>
            <a:ext cx="8829675" cy="38901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2E42E8-4F86-4153-9DF3-D44C13F826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180" y="1326628"/>
            <a:ext cx="7886700" cy="1225741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7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9CF6576-42B1-48FA-B935-FBA99A9828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22" y="230975"/>
            <a:ext cx="2838302" cy="510463"/>
          </a:xfrm>
          <a:prstGeom prst="rect">
            <a:avLst/>
          </a:prstGeom>
        </p:spPr>
      </p:pic>
      <p:pic>
        <p:nvPicPr>
          <p:cNvPr id="7" name="Grafik 6" descr="FAU_Logo_Tech_englisch_DinA4_RGB.emf">
            <a:extLst>
              <a:ext uri="{FF2B5EF4-FFF2-40B4-BE49-F238E27FC236}">
                <a16:creationId xmlns:a16="http://schemas.microsoft.com/office/drawing/2014/main" id="{15E6C35C-7343-47EC-8249-B1E6F96D60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334309" y="253835"/>
            <a:ext cx="2270337" cy="59388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F304FAA-B629-45BF-9057-07BB3556F8DE}"/>
              </a:ext>
            </a:extLst>
          </p:cNvPr>
          <p:cNvSpPr/>
          <p:nvPr userDrawn="1"/>
        </p:nvSpPr>
        <p:spPr>
          <a:xfrm>
            <a:off x="0" y="1325003"/>
            <a:ext cx="252000" cy="1289610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320DEA2-1401-43B1-9F3E-D8663BF288B4}"/>
              </a:ext>
            </a:extLst>
          </p:cNvPr>
          <p:cNvSpPr/>
          <p:nvPr userDrawn="1"/>
        </p:nvSpPr>
        <p:spPr>
          <a:xfrm>
            <a:off x="0" y="2650330"/>
            <a:ext cx="252000" cy="12888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09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9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003366"/>
          </a:solidFill>
          <a:latin typeface="Arial"/>
          <a:ea typeface="+mj-ea"/>
          <a:cs typeface="Arial"/>
        </a:defRPr>
      </a:lvl1pPr>
    </p:titleStyle>
    <p:bodyStyle>
      <a:lvl1pPr marL="237600" indent="-277200" algn="l" defTabSz="457200" rtl="0" eaLnBrk="1" latinLnBrk="0" hangingPunct="1">
        <a:lnSpc>
          <a:spcPts val="2400"/>
        </a:lnSpc>
        <a:spcBef>
          <a:spcPts val="475"/>
        </a:spcBef>
        <a:buClr>
          <a:srgbClr val="003366"/>
        </a:buClr>
        <a:buFont typeface="Lucida Grande"/>
        <a:buChar char="●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752400" indent="-277200" algn="l" defTabSz="457200" rtl="0" eaLnBrk="1" latinLnBrk="0" hangingPunct="1">
        <a:lnSpc>
          <a:spcPts val="2200"/>
        </a:lnSpc>
        <a:spcBef>
          <a:spcPts val="438"/>
        </a:spcBef>
        <a:buClr>
          <a:srgbClr val="003366"/>
        </a:buClr>
        <a:buSzPct val="80000"/>
        <a:buFont typeface="Lucida Grande"/>
        <a:buChar char="●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1202400" indent="-216000" algn="l" defTabSz="457200" rtl="0" eaLnBrk="1" latinLnBrk="0" hangingPunct="1">
        <a:lnSpc>
          <a:spcPts val="2000"/>
        </a:lnSpc>
        <a:spcBef>
          <a:spcPts val="388"/>
        </a:spcBef>
        <a:buClr>
          <a:srgbClr val="003366"/>
        </a:buClr>
        <a:buSzPct val="64000"/>
        <a:buFont typeface="Lucida Grande"/>
        <a:buChar char="●"/>
        <a:defRPr sz="16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443600" indent="-216000" algn="l" defTabSz="457200" rtl="0" eaLnBrk="1" latinLnBrk="0" hangingPunct="1">
        <a:lnSpc>
          <a:spcPts val="2000"/>
        </a:lnSpc>
        <a:spcBef>
          <a:spcPts val="388"/>
        </a:spcBef>
        <a:buClr>
          <a:srgbClr val="003366"/>
        </a:buClr>
        <a:buSzPct val="64000"/>
        <a:buFont typeface="Lucida Grande"/>
        <a:buChar char="●"/>
        <a:defRPr sz="16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1656000" indent="-216000" algn="l" defTabSz="457200" rtl="0" eaLnBrk="1" latinLnBrk="0" hangingPunct="1">
        <a:lnSpc>
          <a:spcPts val="2000"/>
        </a:lnSpc>
        <a:spcBef>
          <a:spcPts val="388"/>
        </a:spcBef>
        <a:buClr>
          <a:srgbClr val="003366"/>
        </a:buClr>
        <a:buSzPct val="64000"/>
        <a:buFont typeface="Lucida Grande"/>
        <a:buChar char="●"/>
        <a:defRPr sz="16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1215892" y="6600489"/>
            <a:ext cx="36000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rgbClr val="003366"/>
                </a:solidFill>
                <a:cs typeface="Arial" charset="0"/>
              </a:rPr>
              <a:t>|   Malte Ollenschläger   |   MaD Lab</a:t>
            </a:r>
            <a:r>
              <a:rPr lang="en-US" sz="1000" baseline="0" noProof="0" dirty="0">
                <a:solidFill>
                  <a:srgbClr val="003366"/>
                </a:solidFill>
                <a:cs typeface="Arial" charset="0"/>
              </a:rPr>
              <a:t>   </a:t>
            </a:r>
            <a:r>
              <a:rPr lang="en-US" sz="1000" noProof="0" dirty="0">
                <a:solidFill>
                  <a:srgbClr val="003366"/>
                </a:solidFill>
                <a:cs typeface="Arial" charset="0"/>
              </a:rPr>
              <a:t>| IMU and Gait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F5D8595-5FE3-4050-A75E-1345D1FE53C6}"/>
              </a:ext>
            </a:extLst>
          </p:cNvPr>
          <p:cNvSpPr/>
          <p:nvPr userDrawn="1"/>
        </p:nvSpPr>
        <p:spPr>
          <a:xfrm>
            <a:off x="1" y="1985668"/>
            <a:ext cx="261937" cy="643233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94AF0D9-DD79-4CDA-9B02-8884F1BDB0E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65" y="126062"/>
            <a:ext cx="384710" cy="3924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7982F0F-D753-4525-903C-4F72AD8E261E}"/>
              </a:ext>
            </a:extLst>
          </p:cNvPr>
          <p:cNvSpPr/>
          <p:nvPr userDrawn="1"/>
        </p:nvSpPr>
        <p:spPr>
          <a:xfrm>
            <a:off x="1" y="1316535"/>
            <a:ext cx="264318" cy="64323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08">
            <a:extLst>
              <a:ext uri="{FF2B5EF4-FFF2-40B4-BE49-F238E27FC236}">
                <a16:creationId xmlns:a16="http://schemas.microsoft.com/office/drawing/2014/main" id="{6961E4B1-8962-4F79-BE87-A3294950583A}"/>
              </a:ext>
            </a:extLst>
          </p:cNvPr>
          <p:cNvSpPr/>
          <p:nvPr userDrawn="1"/>
        </p:nvSpPr>
        <p:spPr>
          <a:xfrm>
            <a:off x="295266" y="657389"/>
            <a:ext cx="8848733" cy="5924385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atumsplatzhalter 117">
            <a:extLst>
              <a:ext uri="{FF2B5EF4-FFF2-40B4-BE49-F238E27FC236}">
                <a16:creationId xmlns:a16="http://schemas.microsoft.com/office/drawing/2014/main" id="{F786F75F-A09D-4715-9BF0-FA2BF4E3AC14}"/>
              </a:ext>
            </a:extLst>
          </p:cNvPr>
          <p:cNvSpPr txBox="1">
            <a:spLocks/>
          </p:cNvSpPr>
          <p:nvPr userDrawn="1"/>
        </p:nvSpPr>
        <p:spPr>
          <a:xfrm>
            <a:off x="472440" y="6631346"/>
            <a:ext cx="720000" cy="19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65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dirty="0"/>
              <a:t>28.01.2020</a:t>
            </a:r>
          </a:p>
        </p:txBody>
      </p:sp>
      <p:sp>
        <p:nvSpPr>
          <p:cNvPr id="19" name="Foliennummernplatzhalter 118">
            <a:extLst>
              <a:ext uri="{FF2B5EF4-FFF2-40B4-BE49-F238E27FC236}">
                <a16:creationId xmlns:a16="http://schemas.microsoft.com/office/drawing/2014/main" id="{523E2455-8B40-4E79-BE59-5779700585A1}"/>
              </a:ext>
            </a:extLst>
          </p:cNvPr>
          <p:cNvSpPr txBox="1">
            <a:spLocks/>
          </p:cNvSpPr>
          <p:nvPr userDrawn="1"/>
        </p:nvSpPr>
        <p:spPr>
          <a:xfrm>
            <a:off x="8272657" y="6627599"/>
            <a:ext cx="590193" cy="19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65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331E94C-E22A-44DF-B942-CE2A6654A5E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22630" y="93014"/>
            <a:ext cx="1906355" cy="4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2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17" r:id="rId3"/>
    <p:sldLayoutId id="2147484022" r:id="rId4"/>
    <p:sldLayoutId id="2147484018" r:id="rId5"/>
    <p:sldLayoutId id="214748402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3366"/>
          </a:solidFill>
          <a:latin typeface="Arial"/>
          <a:ea typeface="+mj-ea"/>
          <a:cs typeface="Arial"/>
        </a:defRPr>
      </a:lvl1pPr>
    </p:titleStyle>
    <p:bodyStyle>
      <a:lvl1pPr marL="457200" indent="-457200" algn="l" defTabSz="457200" rtl="0" eaLnBrk="1" latinLnBrk="0" hangingPunct="1">
        <a:lnSpc>
          <a:spcPct val="100000"/>
        </a:lnSpc>
        <a:spcBef>
          <a:spcPts val="475"/>
        </a:spcBef>
        <a:buClr>
          <a:srgbClr val="003366"/>
        </a:buClr>
        <a:buFont typeface="Arial" panose="020B0604020202020204" pitchFamily="34" charset="0"/>
        <a:buChar char="•"/>
        <a:defRPr sz="2800" b="1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818100" indent="-342900" algn="l" defTabSz="457200" rtl="0" eaLnBrk="1" latinLnBrk="0" hangingPunct="1">
        <a:lnSpc>
          <a:spcPct val="100000"/>
        </a:lnSpc>
        <a:spcBef>
          <a:spcPts val="438"/>
        </a:spcBef>
        <a:buClr>
          <a:srgbClr val="003366"/>
        </a:buClr>
        <a:buSzPct val="80000"/>
        <a:buFont typeface="Arial" panose="020B0604020202020204" pitchFamily="34" charset="0"/>
        <a:buChar char="•"/>
        <a:defRPr sz="2400" b="1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1329300" indent="-342900" algn="l" defTabSz="457200" rtl="0" eaLnBrk="1" latinLnBrk="0" hangingPunct="1">
        <a:lnSpc>
          <a:spcPct val="100000"/>
        </a:lnSpc>
        <a:spcBef>
          <a:spcPts val="388"/>
        </a:spcBef>
        <a:buClr>
          <a:srgbClr val="003366"/>
        </a:buClr>
        <a:buSzPct val="64000"/>
        <a:buFont typeface="Arial" panose="020B0604020202020204" pitchFamily="34" charset="0"/>
        <a:buChar char="•"/>
        <a:defRPr sz="2200" b="1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227600" indent="0" algn="l" defTabSz="457200" rtl="0" eaLnBrk="1" latinLnBrk="0" hangingPunct="1">
        <a:lnSpc>
          <a:spcPct val="100000"/>
        </a:lnSpc>
        <a:spcBef>
          <a:spcPts val="388"/>
        </a:spcBef>
        <a:buClr>
          <a:srgbClr val="003366"/>
        </a:buClr>
        <a:buSzPct val="64000"/>
        <a:buFont typeface="Lucida Grande"/>
        <a:buNone/>
        <a:defRPr sz="22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1440000" indent="0" algn="l" defTabSz="457200" rtl="0" eaLnBrk="1" latinLnBrk="0" hangingPunct="1">
        <a:lnSpc>
          <a:spcPct val="100000"/>
        </a:lnSpc>
        <a:spcBef>
          <a:spcPts val="388"/>
        </a:spcBef>
        <a:buClr>
          <a:srgbClr val="003366"/>
        </a:buClr>
        <a:buSzPct val="64000"/>
        <a:buFont typeface="Lucida Grande"/>
        <a:buNone/>
        <a:defRPr sz="22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905ED-4446-45E2-9EE0-DF589A01B1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IMU Data Processing</a:t>
            </a:r>
            <a:br>
              <a:rPr lang="en-US" dirty="0"/>
            </a:br>
            <a:r>
              <a:rPr lang="en-US" dirty="0"/>
              <a:t>and its Application in Gait Analysis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19BC526-9C12-4864-97C5-6318BC36E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097" y="5032309"/>
            <a:ext cx="6386835" cy="1022666"/>
          </a:xfrm>
        </p:spPr>
        <p:txBody>
          <a:bodyPr/>
          <a:lstStyle/>
          <a:p>
            <a:r>
              <a:rPr lang="de-DE" dirty="0"/>
              <a:t>Malte Ollenschläger</a:t>
            </a:r>
          </a:p>
          <a:p>
            <a:r>
              <a:rPr lang="de-DE" dirty="0" err="1"/>
              <a:t>Machine</a:t>
            </a:r>
            <a:r>
              <a:rPr lang="de-DE" dirty="0"/>
              <a:t> Learning and Data Analytics (MaD) Lab</a:t>
            </a:r>
          </a:p>
          <a:p>
            <a:r>
              <a:rPr lang="de-DE" dirty="0"/>
              <a:t>Friedrich-Alexander-Universität Erlangen-Nürnberg (FAU)</a:t>
            </a:r>
          </a:p>
          <a:p>
            <a:r>
              <a:rPr lang="de-DE" dirty="0"/>
              <a:t>28.01.2020</a:t>
            </a:r>
          </a:p>
        </p:txBody>
      </p:sp>
    </p:spTree>
    <p:extLst>
      <p:ext uri="{BB962C8B-B14F-4D97-AF65-F5344CB8AC3E}">
        <p14:creationId xmlns:p14="http://schemas.microsoft.com/office/powerpoint/2010/main" val="305696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2752C-DF88-4454-9C1E-F41D316A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Quaternions</a:t>
            </a:r>
            <a:endParaRPr lang="en-US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F889595-A48E-44CC-8D89-6021951FF2B8}"/>
              </a:ext>
            </a:extLst>
          </p:cNvPr>
          <p:cNvGrpSpPr/>
          <p:nvPr/>
        </p:nvGrpSpPr>
        <p:grpSpPr>
          <a:xfrm>
            <a:off x="672551" y="4447232"/>
            <a:ext cx="4572000" cy="907941"/>
            <a:chOff x="2286000" y="2975030"/>
            <a:chExt cx="4572000" cy="907941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C1DA769-DE5A-452B-A8FD-0B28DCAE9284}"/>
                </a:ext>
              </a:extLst>
            </p:cNvPr>
            <p:cNvSpPr/>
            <p:nvPr/>
          </p:nvSpPr>
          <p:spPr>
            <a:xfrm>
              <a:off x="2286000" y="2975030"/>
              <a:ext cx="4572000" cy="9079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>
                <a:lnSpc>
                  <a:spcPct val="100000"/>
                </a:lnSpc>
                <a:spcAft>
                  <a:spcPts val="600"/>
                </a:spcAft>
              </a:pPr>
              <a:r>
                <a:rPr lang="de-DE" b="1" dirty="0" err="1"/>
                <a:t>Coordinate</a:t>
              </a:r>
              <a:r>
                <a:rPr lang="de-DE" b="1" dirty="0"/>
                <a:t> Transform</a:t>
              </a:r>
            </a:p>
            <a:p>
              <a:pPr marL="475200" lvl="1">
                <a:lnSpc>
                  <a:spcPct val="100000"/>
                </a:lnSpc>
                <a:spcAft>
                  <a:spcPts val="600"/>
                </a:spcAft>
              </a:pPr>
              <a:r>
                <a:rPr lang="de-DE" b="1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349B66D0-E53A-4053-980D-C76037519D2E}"/>
                    </a:ext>
                  </a:extLst>
                </p:cNvPr>
                <p:cNvSpPr txBox="1"/>
                <p:nvPr/>
              </p:nvSpPr>
              <p:spPr>
                <a:xfrm>
                  <a:off x="3127357" y="3337348"/>
                  <a:ext cx="30516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de-DE" b="1" i="1" smtClean="0">
                              <a:latin typeface="Cambria Math"/>
                            </a:rPr>
                            <m:t>𝒘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de-DE" b="1" i="1" smtClean="0">
                              <a:latin typeface="Cambria Math"/>
                            </a:rPr>
                            <m:t>𝒓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de-DE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⊗</m:t>
                      </m:r>
                    </m:oMath>
                  </a14:m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de-DE" b="1" i="0" smtClean="0">
                              <a:latin typeface="Cambria Math"/>
                            </a:rPr>
                            <m:t>𝐫</m:t>
                          </m:r>
                        </m:sub>
                        <m:sup>
                          <m:r>
                            <a:rPr lang="de-DE" b="0" i="0" smtClean="0"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349B66D0-E53A-4053-980D-C76037519D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7357" y="3337348"/>
                  <a:ext cx="305166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599"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00DD8AEF-A454-43A1-B742-62AEB57D970B}"/>
                  </a:ext>
                </a:extLst>
              </p:cNvPr>
              <p:cNvSpPr txBox="1"/>
              <p:nvPr/>
            </p:nvSpPr>
            <p:spPr>
              <a:xfrm>
                <a:off x="746345" y="2554229"/>
                <a:ext cx="4498206" cy="137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de-DE" b="1" i="1" smtClean="0">
                              <a:latin typeface="Cambria Math"/>
                            </a:rPr>
                            <m:t>𝒓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de-DE" b="0" i="0" smtClean="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de-DE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de-DE" b="0" i="1" smtClean="0">
                                                    <a:latin typeface="Cambria Math"/>
                                                  </a:rPr>
                                                  <m:t>𝜃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de-DE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e>
                                  <m:e>
                                    <m:func>
                                      <m:func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de-DE" b="0" i="0" smtClean="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de-DE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de-DE" i="1">
                                                    <a:latin typeface="Cambria Math"/>
                                                  </a:rPr>
                                                  <m:t>𝜃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de-DE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de-D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00DD8AEF-A454-43A1-B742-62AEB57D9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45" y="2554229"/>
                <a:ext cx="4498206" cy="1372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F0095384-3FC9-4583-AD79-3B4D5AF1F594}"/>
                  </a:ext>
                </a:extLst>
              </p:cNvPr>
              <p:cNvSpPr txBox="1"/>
              <p:nvPr/>
            </p:nvSpPr>
            <p:spPr>
              <a:xfrm>
                <a:off x="564773" y="1343725"/>
                <a:ext cx="33046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𝑞</m:t>
                      </m:r>
                      <m:r>
                        <a:rPr lang="de-DE" b="0" i="1" smtClean="0">
                          <a:latin typeface="Cambria Math"/>
                        </a:rPr>
                        <m:t> =</m:t>
                      </m:r>
                      <m:r>
                        <a:rPr lang="de-DE" b="0" i="1" smtClean="0">
                          <a:latin typeface="Cambria Math"/>
                        </a:rPr>
                        <m:t>𝑤</m:t>
                      </m:r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𝑥𝑖</m:t>
                      </m:r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𝑦𝑗</m:t>
                      </m:r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𝑧𝑘</m:t>
                      </m:r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F0095384-3FC9-4583-AD79-3B4D5AF1F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73" y="1343725"/>
                <a:ext cx="3304687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D54B4B4B-BEFC-4BEC-B419-22D482AD8ACE}"/>
                  </a:ext>
                </a:extLst>
              </p:cNvPr>
              <p:cNvSpPr/>
              <p:nvPr/>
            </p:nvSpPr>
            <p:spPr>
              <a:xfrm>
                <a:off x="921888" y="3580788"/>
                <a:ext cx="3059299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de-DE" b="1" i="1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de-DE">
                              <a:latin typeface="Cambria Math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D54B4B4B-BEFC-4BEC-B419-22D482AD8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88" y="3580788"/>
                <a:ext cx="3059299" cy="468205"/>
              </a:xfrm>
              <a:prstGeom prst="rect">
                <a:avLst/>
              </a:prstGeom>
              <a:blipFill>
                <a:blip r:embed="rId6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>
            <a:extLst>
              <a:ext uri="{FF2B5EF4-FFF2-40B4-BE49-F238E27FC236}">
                <a16:creationId xmlns:a16="http://schemas.microsoft.com/office/drawing/2014/main" id="{7F9735D8-35B5-4A26-A41B-EDF7EE68412D}"/>
              </a:ext>
            </a:extLst>
          </p:cNvPr>
          <p:cNvSpPr/>
          <p:nvPr/>
        </p:nvSpPr>
        <p:spPr>
          <a:xfrm>
            <a:off x="472440" y="2162733"/>
            <a:ext cx="3691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/>
              <a:t>Rotations</a:t>
            </a:r>
            <a:r>
              <a:rPr lang="de-DE" b="1" dirty="0"/>
              <a:t> </a:t>
            </a:r>
            <a:r>
              <a:rPr lang="de-DE" b="1" dirty="0" err="1"/>
              <a:t>or</a:t>
            </a:r>
            <a:r>
              <a:rPr lang="de-DE" b="1" dirty="0"/>
              <a:t> 3D-Vectors</a:t>
            </a:r>
            <a:endParaRPr lang="en-US" b="1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0906D920-1E54-4533-A7CC-6F5BF25107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908" y="2835687"/>
            <a:ext cx="2009685" cy="2047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C8875486-B9CD-4F6F-884F-A33DD78CB878}"/>
                  </a:ext>
                </a:extLst>
              </p:cNvPr>
              <p:cNvSpPr txBox="1"/>
              <p:nvPr/>
            </p:nvSpPr>
            <p:spPr>
              <a:xfrm>
                <a:off x="1364219" y="5905265"/>
                <a:ext cx="33510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de-DE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000" b="1" i="1" smtClean="0">
                                <a:latin typeface="Cambria Math"/>
                              </a:rPr>
                              <m:t>𝒒</m:t>
                            </m:r>
                          </m:e>
                        </m:acc>
                      </m:e>
                      <m:sub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de-DE" sz="2000" b="1" i="1" smtClean="0">
                        <a:latin typeface="Cambria Math"/>
                      </a:rPr>
                      <m:t>=</m:t>
                    </m:r>
                    <m:r>
                      <a:rPr lang="de-DE" sz="2000" b="0" i="1" smtClean="0">
                        <a:latin typeface="Cambria Math"/>
                      </a:rPr>
                      <m:t>0.5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de-DE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1" i="1" smtClean="0">
                            <a:latin typeface="Cambria Math"/>
                            <a:ea typeface="Cambria Math"/>
                          </a:rPr>
                          <m:t>𝒒</m:t>
                        </m:r>
                      </m:e>
                      <m:sub>
                        <m:r>
                          <a:rPr lang="de-DE" sz="2000" b="1" i="1" smtClean="0">
                            <a:latin typeface="Cambria Math" panose="02040503050406030204" pitchFamily="18" charset="0"/>
                            <a:ea typeface="Cambria Math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de-DE" sz="2000" dirty="0"/>
                  <a:t>⊗ [0 </a:t>
                </a:r>
                <a:r>
                  <a:rPr lang="el-GR" sz="2000" dirty="0"/>
                  <a:t>ω</a:t>
                </a:r>
                <a:r>
                  <a:rPr lang="de-DE" sz="2000" baseline="-25000" dirty="0"/>
                  <a:t>x</a:t>
                </a:r>
                <a:r>
                  <a:rPr lang="de-DE" sz="2000" b="1" dirty="0"/>
                  <a:t> </a:t>
                </a:r>
                <a:r>
                  <a:rPr lang="el-GR" sz="2000" dirty="0"/>
                  <a:t>ω</a:t>
                </a:r>
                <a:r>
                  <a:rPr lang="de-DE" sz="2000" baseline="-25000" dirty="0"/>
                  <a:t>y</a:t>
                </a:r>
                <a:r>
                  <a:rPr lang="de-DE" sz="2000" b="1" dirty="0"/>
                  <a:t> </a:t>
                </a:r>
                <a:r>
                  <a:rPr lang="el-GR" sz="2000" dirty="0"/>
                  <a:t>ω</a:t>
                </a:r>
                <a:r>
                  <a:rPr lang="de-DE" sz="2000" baseline="-25000" dirty="0"/>
                  <a:t>z</a:t>
                </a:r>
                <a:r>
                  <a:rPr lang="de-DE" sz="2000" dirty="0"/>
                  <a:t>]</a:t>
                </a:r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C8875486-B9CD-4F6F-884F-A33DD78CB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19" y="5905265"/>
                <a:ext cx="3351046" cy="400110"/>
              </a:xfrm>
              <a:prstGeom prst="rect">
                <a:avLst/>
              </a:prstGeom>
              <a:blipFill>
                <a:blip r:embed="rId8"/>
                <a:stretch>
                  <a:fillRect t="-9231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ck 11">
            <a:extLst>
              <a:ext uri="{FF2B5EF4-FFF2-40B4-BE49-F238E27FC236}">
                <a16:creationId xmlns:a16="http://schemas.microsoft.com/office/drawing/2014/main" id="{60AB32C7-5A5D-492C-B517-2DEEA2F46221}"/>
              </a:ext>
            </a:extLst>
          </p:cNvPr>
          <p:cNvSpPr/>
          <p:nvPr/>
        </p:nvSpPr>
        <p:spPr>
          <a:xfrm>
            <a:off x="672551" y="5518337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de-DE" b="1" dirty="0"/>
              <a:t>Rotation Update</a:t>
            </a:r>
          </a:p>
        </p:txBody>
      </p:sp>
      <p:sp>
        <p:nvSpPr>
          <p:cNvPr id="14" name="Bogen 13">
            <a:extLst>
              <a:ext uri="{FF2B5EF4-FFF2-40B4-BE49-F238E27FC236}">
                <a16:creationId xmlns:a16="http://schemas.microsoft.com/office/drawing/2014/main" id="{8B51E096-F997-4E43-B11C-37C5000FEE90}"/>
              </a:ext>
            </a:extLst>
          </p:cNvPr>
          <p:cNvSpPr/>
          <p:nvPr/>
        </p:nvSpPr>
        <p:spPr>
          <a:xfrm flipH="1">
            <a:off x="6923988" y="3007151"/>
            <a:ext cx="245096" cy="1974915"/>
          </a:xfrm>
          <a:prstGeom prst="arc">
            <a:avLst>
              <a:gd name="adj1" fmla="val 16901262"/>
              <a:gd name="adj2" fmla="val 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ogen 16">
            <a:extLst>
              <a:ext uri="{FF2B5EF4-FFF2-40B4-BE49-F238E27FC236}">
                <a16:creationId xmlns:a16="http://schemas.microsoft.com/office/drawing/2014/main" id="{AAD5804B-F70B-46AF-8BF1-FAB932B376C4}"/>
              </a:ext>
            </a:extLst>
          </p:cNvPr>
          <p:cNvSpPr/>
          <p:nvPr/>
        </p:nvSpPr>
        <p:spPr>
          <a:xfrm rot="392824" flipV="1">
            <a:off x="6450291" y="3248731"/>
            <a:ext cx="947393" cy="229979"/>
          </a:xfrm>
          <a:prstGeom prst="arc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2513D-FCED-4AD9-A783-82D60DCE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F2B21C7-1E10-4AB9-BE42-CCEAA6614D6E}"/>
              </a:ext>
            </a:extLst>
          </p:cNvPr>
          <p:cNvSpPr/>
          <p:nvPr/>
        </p:nvSpPr>
        <p:spPr>
          <a:xfrm>
            <a:off x="3525520" y="58674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https://www.youtube.com/watch?v=sIDsZdLisQU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653BCFC-442D-4DC6-A1E0-F87FE42B749F}"/>
              </a:ext>
            </a:extLst>
          </p:cNvPr>
          <p:cNvSpPr/>
          <p:nvPr/>
        </p:nvSpPr>
        <p:spPr>
          <a:xfrm>
            <a:off x="472440" y="2162733"/>
            <a:ext cx="3614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Video Drohnen-Absturz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504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A520F22-4D3F-43F9-A8A8-36FD261863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26" b="58612"/>
          <a:stretch/>
        </p:blipFill>
        <p:spPr>
          <a:xfrm>
            <a:off x="632257" y="1475240"/>
            <a:ext cx="4382049" cy="2409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12752C-DF88-4454-9C1E-F41D316A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Further Readings</a:t>
            </a:r>
            <a:endParaRPr lang="en-US" dirty="0"/>
          </a:p>
        </p:txBody>
      </p:sp>
      <p:pic>
        <p:nvPicPr>
          <p:cNvPr id="5" name="Inhaltsplatzhalter 4" descr="Ein Bild, das Text, Zeitung enthält.&#10;&#10;Automatisch generierte Beschreibung">
            <a:extLst>
              <a:ext uri="{FF2B5EF4-FFF2-40B4-BE49-F238E27FC236}">
                <a16:creationId xmlns:a16="http://schemas.microsoft.com/office/drawing/2014/main" id="{65BB9CCC-36B1-418F-8D70-DF485642025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b="64241"/>
          <a:stretch/>
        </p:blipFill>
        <p:spPr>
          <a:xfrm>
            <a:off x="2368903" y="2483069"/>
            <a:ext cx="4090882" cy="201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 descr="Ein Bild, das Text, Zeitung enthält.&#10;&#10;Automatisch generierte Beschreibung">
            <a:extLst>
              <a:ext uri="{FF2B5EF4-FFF2-40B4-BE49-F238E27FC236}">
                <a16:creationId xmlns:a16="http://schemas.microsoft.com/office/drawing/2014/main" id="{577384AE-4842-404F-951B-01D63488B9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5498"/>
          <a:stretch/>
        </p:blipFill>
        <p:spPr>
          <a:xfrm>
            <a:off x="3379863" y="3568045"/>
            <a:ext cx="5023779" cy="236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35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5F4F7C-6B8A-4D6B-8AEA-A87CA752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to me or visit our Lab</a:t>
            </a:r>
          </a:p>
        </p:txBody>
      </p:sp>
      <p:pic>
        <p:nvPicPr>
          <p:cNvPr id="4" name="Bildplatzhalter 5">
            <a:extLst>
              <a:ext uri="{FF2B5EF4-FFF2-40B4-BE49-F238E27FC236}">
                <a16:creationId xmlns:a16="http://schemas.microsoft.com/office/drawing/2014/main" id="{D3D01F2B-A33C-4C21-958C-D69D47E8E9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3" b="20603"/>
          <a:stretch>
            <a:fillRect/>
          </a:stretch>
        </p:blipFill>
        <p:spPr>
          <a:xfrm>
            <a:off x="314325" y="2655888"/>
            <a:ext cx="8829675" cy="3889375"/>
          </a:xfrm>
        </p:spPr>
      </p:pic>
    </p:spTree>
    <p:extLst>
      <p:ext uri="{BB962C8B-B14F-4D97-AF65-F5344CB8AC3E}">
        <p14:creationId xmlns:p14="http://schemas.microsoft.com/office/powerpoint/2010/main" val="145491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C5137-1B43-4BA5-8958-17A48F08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Inertial Measurement Units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E5BD699-7E4C-43B6-8E25-C669AA6D58E3}"/>
              </a:ext>
            </a:extLst>
          </p:cNvPr>
          <p:cNvSpPr txBox="1"/>
          <p:nvPr/>
        </p:nvSpPr>
        <p:spPr>
          <a:xfrm>
            <a:off x="2282676" y="2054346"/>
            <a:ext cx="1541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Drones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4A944456-ABC2-416D-B564-03BBFCBE88A9}"/>
              </a:ext>
            </a:extLst>
          </p:cNvPr>
          <p:cNvSpPr/>
          <p:nvPr/>
        </p:nvSpPr>
        <p:spPr>
          <a:xfrm>
            <a:off x="1556964" y="4500792"/>
            <a:ext cx="6422382" cy="782147"/>
          </a:xfrm>
          <a:prstGeom prst="rect">
            <a:avLst/>
          </a:prstGeom>
          <a:solidFill>
            <a:srgbClr val="98A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Potential for DIY projects or personal life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…and for research!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55EB13A-78BC-43A0-8976-F61D36689459}"/>
              </a:ext>
            </a:extLst>
          </p:cNvPr>
          <p:cNvSpPr txBox="1"/>
          <p:nvPr/>
        </p:nvSpPr>
        <p:spPr>
          <a:xfrm>
            <a:off x="5770879" y="2006891"/>
            <a:ext cx="2676329" cy="54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Smartphones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6EF320-FE3A-471C-B7B4-107A7AA99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335" y="2469796"/>
            <a:ext cx="3141777" cy="142808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0286290-3EF9-4EA5-AA0C-AD7263D718A4}"/>
              </a:ext>
            </a:extLst>
          </p:cNvPr>
          <p:cNvSpPr/>
          <p:nvPr/>
        </p:nvSpPr>
        <p:spPr>
          <a:xfrm>
            <a:off x="1234440" y="3890474"/>
            <a:ext cx="1890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Dennis van Zuijlekom via Flickr</a:t>
            </a:r>
            <a:endParaRPr lang="en-US" sz="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34B3DE-FA5D-4C72-B332-B9D9C00CF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/>
          <a:stretch/>
        </p:blipFill>
        <p:spPr bwMode="auto">
          <a:xfrm>
            <a:off x="5846797" y="2444930"/>
            <a:ext cx="1962995" cy="14783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749424C-CF58-49D4-B0D5-AE9685C41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2863">
            <a:off x="3405930" y="1973888"/>
            <a:ext cx="2591738" cy="301040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29630F9-388D-4B50-9323-2CA6888E18B8}"/>
              </a:ext>
            </a:extLst>
          </p:cNvPr>
          <p:cNvSpPr/>
          <p:nvPr/>
        </p:nvSpPr>
        <p:spPr>
          <a:xfrm rot="16901805">
            <a:off x="4887806" y="4322737"/>
            <a:ext cx="14907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https://www.teepublic.com/</a:t>
            </a:r>
          </a:p>
        </p:txBody>
      </p:sp>
    </p:spTree>
    <p:extLst>
      <p:ext uri="{BB962C8B-B14F-4D97-AF65-F5344CB8AC3E}">
        <p14:creationId xmlns:p14="http://schemas.microsoft.com/office/powerpoint/2010/main" val="6288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59D30CE-1941-4BAE-89E7-7BADF258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Gait Assessment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CC3E36-CA05-4C43-A9D7-A7BCB28D0A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 dirty="0" err="1"/>
              <a:t>Ganganalyse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257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FC07823-0A7F-466B-87D7-89531C2B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765030"/>
            <a:ext cx="8135937" cy="360362"/>
          </a:xfrm>
        </p:spPr>
        <p:txBody>
          <a:bodyPr/>
          <a:lstStyle/>
          <a:p>
            <a:r>
              <a:rPr lang="en-US" dirty="0"/>
              <a:t>Gait Assessment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14A5E7-C24C-4D46-B572-00BE4EEF1E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Zweites</a:t>
            </a:r>
            <a:r>
              <a:rPr lang="en-US" dirty="0"/>
              <a:t> Video</a:t>
            </a:r>
          </a:p>
        </p:txBody>
      </p:sp>
    </p:spTree>
    <p:extLst>
      <p:ext uri="{BB962C8B-B14F-4D97-AF65-F5344CB8AC3E}">
        <p14:creationId xmlns:p14="http://schemas.microsoft.com/office/powerpoint/2010/main" val="286078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F7B68-DC46-4BD9-A1A6-152E7AB8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F2C9BF-5802-42F2-AC93-F0A4F3BCD0D6}"/>
              </a:ext>
            </a:extLst>
          </p:cNvPr>
          <p:cNvSpPr txBox="1"/>
          <p:nvPr/>
        </p:nvSpPr>
        <p:spPr>
          <a:xfrm>
            <a:off x="8366289" y="5945447"/>
            <a:ext cx="77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Time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0FA9ED2-6CEB-48D1-81AE-7F6FF661A610}"/>
              </a:ext>
            </a:extLst>
          </p:cNvPr>
          <p:cNvSpPr/>
          <p:nvPr/>
        </p:nvSpPr>
        <p:spPr>
          <a:xfrm>
            <a:off x="820663" y="3741834"/>
            <a:ext cx="7546157" cy="2117157"/>
          </a:xfrm>
          <a:custGeom>
            <a:avLst/>
            <a:gdLst>
              <a:gd name="connsiteX0" fmla="*/ 0 w 7546157"/>
              <a:gd name="connsiteY0" fmla="*/ 2085986 h 2122525"/>
              <a:gd name="connsiteX1" fmla="*/ 1263192 w 7546157"/>
              <a:gd name="connsiteY1" fmla="*/ 2071846 h 2122525"/>
              <a:gd name="connsiteX2" fmla="*/ 1894788 w 7546157"/>
              <a:gd name="connsiteY2" fmla="*/ 1595792 h 2122525"/>
              <a:gd name="connsiteX3" fmla="*/ 2229439 w 7546157"/>
              <a:gd name="connsiteY3" fmla="*/ 968910 h 2122525"/>
              <a:gd name="connsiteX4" fmla="*/ 2498103 w 7546157"/>
              <a:gd name="connsiteY4" fmla="*/ 841648 h 2122525"/>
              <a:gd name="connsiteX5" fmla="*/ 2729060 w 7546157"/>
              <a:gd name="connsiteY5" fmla="*/ 1209293 h 2122525"/>
              <a:gd name="connsiteX6" fmla="*/ 3110845 w 7546157"/>
              <a:gd name="connsiteY6" fmla="*/ 1633499 h 2122525"/>
              <a:gd name="connsiteX7" fmla="*/ 3860276 w 7546157"/>
              <a:gd name="connsiteY7" fmla="*/ 1572225 h 2122525"/>
              <a:gd name="connsiteX8" fmla="*/ 4953786 w 7546157"/>
              <a:gd name="connsiteY8" fmla="*/ 1072605 h 2122525"/>
              <a:gd name="connsiteX9" fmla="*/ 5302577 w 7546157"/>
              <a:gd name="connsiteY9" fmla="*/ 200625 h 2122525"/>
              <a:gd name="connsiteX10" fmla="*/ 5665509 w 7546157"/>
              <a:gd name="connsiteY10" fmla="*/ 21516 h 2122525"/>
              <a:gd name="connsiteX11" fmla="*/ 6122709 w 7546157"/>
              <a:gd name="connsiteY11" fmla="*/ 554130 h 2122525"/>
              <a:gd name="connsiteX12" fmla="*/ 7546157 w 7546157"/>
              <a:gd name="connsiteY12" fmla="*/ 587124 h 2122525"/>
              <a:gd name="connsiteX13" fmla="*/ 7546157 w 7546157"/>
              <a:gd name="connsiteY13" fmla="*/ 587124 h 2122525"/>
              <a:gd name="connsiteX0" fmla="*/ 0 w 7546157"/>
              <a:gd name="connsiteY0" fmla="*/ 2085986 h 2142793"/>
              <a:gd name="connsiteX1" fmla="*/ 1980523 w 7546157"/>
              <a:gd name="connsiteY1" fmla="*/ 2103377 h 2142793"/>
              <a:gd name="connsiteX2" fmla="*/ 1894788 w 7546157"/>
              <a:gd name="connsiteY2" fmla="*/ 1595792 h 2142793"/>
              <a:gd name="connsiteX3" fmla="*/ 2229439 w 7546157"/>
              <a:gd name="connsiteY3" fmla="*/ 968910 h 2142793"/>
              <a:gd name="connsiteX4" fmla="*/ 2498103 w 7546157"/>
              <a:gd name="connsiteY4" fmla="*/ 841648 h 2142793"/>
              <a:gd name="connsiteX5" fmla="*/ 2729060 w 7546157"/>
              <a:gd name="connsiteY5" fmla="*/ 1209293 h 2142793"/>
              <a:gd name="connsiteX6" fmla="*/ 3110845 w 7546157"/>
              <a:gd name="connsiteY6" fmla="*/ 1633499 h 2142793"/>
              <a:gd name="connsiteX7" fmla="*/ 3860276 w 7546157"/>
              <a:gd name="connsiteY7" fmla="*/ 1572225 h 2142793"/>
              <a:gd name="connsiteX8" fmla="*/ 4953786 w 7546157"/>
              <a:gd name="connsiteY8" fmla="*/ 1072605 h 2142793"/>
              <a:gd name="connsiteX9" fmla="*/ 5302577 w 7546157"/>
              <a:gd name="connsiteY9" fmla="*/ 200625 h 2142793"/>
              <a:gd name="connsiteX10" fmla="*/ 5665509 w 7546157"/>
              <a:gd name="connsiteY10" fmla="*/ 21516 h 2142793"/>
              <a:gd name="connsiteX11" fmla="*/ 6122709 w 7546157"/>
              <a:gd name="connsiteY11" fmla="*/ 554130 h 2142793"/>
              <a:gd name="connsiteX12" fmla="*/ 7546157 w 7546157"/>
              <a:gd name="connsiteY12" fmla="*/ 587124 h 2142793"/>
              <a:gd name="connsiteX13" fmla="*/ 7546157 w 7546157"/>
              <a:gd name="connsiteY13" fmla="*/ 587124 h 2142793"/>
              <a:gd name="connsiteX0" fmla="*/ 0 w 7546157"/>
              <a:gd name="connsiteY0" fmla="*/ 2085986 h 2135229"/>
              <a:gd name="connsiteX1" fmla="*/ 1980523 w 7546157"/>
              <a:gd name="connsiteY1" fmla="*/ 2103377 h 2135229"/>
              <a:gd name="connsiteX2" fmla="*/ 2415050 w 7546157"/>
              <a:gd name="connsiteY2" fmla="*/ 1698268 h 2135229"/>
              <a:gd name="connsiteX3" fmla="*/ 2229439 w 7546157"/>
              <a:gd name="connsiteY3" fmla="*/ 968910 h 2135229"/>
              <a:gd name="connsiteX4" fmla="*/ 2498103 w 7546157"/>
              <a:gd name="connsiteY4" fmla="*/ 841648 h 2135229"/>
              <a:gd name="connsiteX5" fmla="*/ 2729060 w 7546157"/>
              <a:gd name="connsiteY5" fmla="*/ 1209293 h 2135229"/>
              <a:gd name="connsiteX6" fmla="*/ 3110845 w 7546157"/>
              <a:gd name="connsiteY6" fmla="*/ 1633499 h 2135229"/>
              <a:gd name="connsiteX7" fmla="*/ 3860276 w 7546157"/>
              <a:gd name="connsiteY7" fmla="*/ 1572225 h 2135229"/>
              <a:gd name="connsiteX8" fmla="*/ 4953786 w 7546157"/>
              <a:gd name="connsiteY8" fmla="*/ 1072605 h 2135229"/>
              <a:gd name="connsiteX9" fmla="*/ 5302577 w 7546157"/>
              <a:gd name="connsiteY9" fmla="*/ 200625 h 2135229"/>
              <a:gd name="connsiteX10" fmla="*/ 5665509 w 7546157"/>
              <a:gd name="connsiteY10" fmla="*/ 21516 h 2135229"/>
              <a:gd name="connsiteX11" fmla="*/ 6122709 w 7546157"/>
              <a:gd name="connsiteY11" fmla="*/ 554130 h 2135229"/>
              <a:gd name="connsiteX12" fmla="*/ 7546157 w 7546157"/>
              <a:gd name="connsiteY12" fmla="*/ 587124 h 2135229"/>
              <a:gd name="connsiteX13" fmla="*/ 7546157 w 7546157"/>
              <a:gd name="connsiteY13" fmla="*/ 587124 h 2135229"/>
              <a:gd name="connsiteX0" fmla="*/ 0 w 7546157"/>
              <a:gd name="connsiteY0" fmla="*/ 2085986 h 2135229"/>
              <a:gd name="connsiteX1" fmla="*/ 1980523 w 7546157"/>
              <a:gd name="connsiteY1" fmla="*/ 2103377 h 2135229"/>
              <a:gd name="connsiteX2" fmla="*/ 2415050 w 7546157"/>
              <a:gd name="connsiteY2" fmla="*/ 1698268 h 2135229"/>
              <a:gd name="connsiteX3" fmla="*/ 2229439 w 7546157"/>
              <a:gd name="connsiteY3" fmla="*/ 968910 h 2135229"/>
              <a:gd name="connsiteX4" fmla="*/ 2498103 w 7546157"/>
              <a:gd name="connsiteY4" fmla="*/ 841648 h 2135229"/>
              <a:gd name="connsiteX5" fmla="*/ 3304502 w 7546157"/>
              <a:gd name="connsiteY5" fmla="*/ 1075286 h 2135229"/>
              <a:gd name="connsiteX6" fmla="*/ 3110845 w 7546157"/>
              <a:gd name="connsiteY6" fmla="*/ 1633499 h 2135229"/>
              <a:gd name="connsiteX7" fmla="*/ 3860276 w 7546157"/>
              <a:gd name="connsiteY7" fmla="*/ 1572225 h 2135229"/>
              <a:gd name="connsiteX8" fmla="*/ 4953786 w 7546157"/>
              <a:gd name="connsiteY8" fmla="*/ 1072605 h 2135229"/>
              <a:gd name="connsiteX9" fmla="*/ 5302577 w 7546157"/>
              <a:gd name="connsiteY9" fmla="*/ 200625 h 2135229"/>
              <a:gd name="connsiteX10" fmla="*/ 5665509 w 7546157"/>
              <a:gd name="connsiteY10" fmla="*/ 21516 h 2135229"/>
              <a:gd name="connsiteX11" fmla="*/ 6122709 w 7546157"/>
              <a:gd name="connsiteY11" fmla="*/ 554130 h 2135229"/>
              <a:gd name="connsiteX12" fmla="*/ 7546157 w 7546157"/>
              <a:gd name="connsiteY12" fmla="*/ 587124 h 2135229"/>
              <a:gd name="connsiteX13" fmla="*/ 7546157 w 7546157"/>
              <a:gd name="connsiteY13" fmla="*/ 587124 h 2135229"/>
              <a:gd name="connsiteX0" fmla="*/ 0 w 7546157"/>
              <a:gd name="connsiteY0" fmla="*/ 2085986 h 2135229"/>
              <a:gd name="connsiteX1" fmla="*/ 1980523 w 7546157"/>
              <a:gd name="connsiteY1" fmla="*/ 2103377 h 2135229"/>
              <a:gd name="connsiteX2" fmla="*/ 2415050 w 7546157"/>
              <a:gd name="connsiteY2" fmla="*/ 1698268 h 2135229"/>
              <a:gd name="connsiteX3" fmla="*/ 2229439 w 7546157"/>
              <a:gd name="connsiteY3" fmla="*/ 968910 h 2135229"/>
              <a:gd name="connsiteX4" fmla="*/ 3034130 w 7546157"/>
              <a:gd name="connsiteY4" fmla="*/ 786469 h 2135229"/>
              <a:gd name="connsiteX5" fmla="*/ 3304502 w 7546157"/>
              <a:gd name="connsiteY5" fmla="*/ 1075286 h 2135229"/>
              <a:gd name="connsiteX6" fmla="*/ 3110845 w 7546157"/>
              <a:gd name="connsiteY6" fmla="*/ 1633499 h 2135229"/>
              <a:gd name="connsiteX7" fmla="*/ 3860276 w 7546157"/>
              <a:gd name="connsiteY7" fmla="*/ 1572225 h 2135229"/>
              <a:gd name="connsiteX8" fmla="*/ 4953786 w 7546157"/>
              <a:gd name="connsiteY8" fmla="*/ 1072605 h 2135229"/>
              <a:gd name="connsiteX9" fmla="*/ 5302577 w 7546157"/>
              <a:gd name="connsiteY9" fmla="*/ 200625 h 2135229"/>
              <a:gd name="connsiteX10" fmla="*/ 5665509 w 7546157"/>
              <a:gd name="connsiteY10" fmla="*/ 21516 h 2135229"/>
              <a:gd name="connsiteX11" fmla="*/ 6122709 w 7546157"/>
              <a:gd name="connsiteY11" fmla="*/ 554130 h 2135229"/>
              <a:gd name="connsiteX12" fmla="*/ 7546157 w 7546157"/>
              <a:gd name="connsiteY12" fmla="*/ 587124 h 2135229"/>
              <a:gd name="connsiteX13" fmla="*/ 7546157 w 7546157"/>
              <a:gd name="connsiteY13" fmla="*/ 587124 h 2135229"/>
              <a:gd name="connsiteX0" fmla="*/ 0 w 7546157"/>
              <a:gd name="connsiteY0" fmla="*/ 2085986 h 2135229"/>
              <a:gd name="connsiteX1" fmla="*/ 1980523 w 7546157"/>
              <a:gd name="connsiteY1" fmla="*/ 2103377 h 2135229"/>
              <a:gd name="connsiteX2" fmla="*/ 2415050 w 7546157"/>
              <a:gd name="connsiteY2" fmla="*/ 1698268 h 2135229"/>
              <a:gd name="connsiteX3" fmla="*/ 2836411 w 7546157"/>
              <a:gd name="connsiteY3" fmla="*/ 961027 h 2135229"/>
              <a:gd name="connsiteX4" fmla="*/ 3034130 w 7546157"/>
              <a:gd name="connsiteY4" fmla="*/ 786469 h 2135229"/>
              <a:gd name="connsiteX5" fmla="*/ 3304502 w 7546157"/>
              <a:gd name="connsiteY5" fmla="*/ 1075286 h 2135229"/>
              <a:gd name="connsiteX6" fmla="*/ 3110845 w 7546157"/>
              <a:gd name="connsiteY6" fmla="*/ 1633499 h 2135229"/>
              <a:gd name="connsiteX7" fmla="*/ 3860276 w 7546157"/>
              <a:gd name="connsiteY7" fmla="*/ 1572225 h 2135229"/>
              <a:gd name="connsiteX8" fmla="*/ 4953786 w 7546157"/>
              <a:gd name="connsiteY8" fmla="*/ 1072605 h 2135229"/>
              <a:gd name="connsiteX9" fmla="*/ 5302577 w 7546157"/>
              <a:gd name="connsiteY9" fmla="*/ 200625 h 2135229"/>
              <a:gd name="connsiteX10" fmla="*/ 5665509 w 7546157"/>
              <a:gd name="connsiteY10" fmla="*/ 21516 h 2135229"/>
              <a:gd name="connsiteX11" fmla="*/ 6122709 w 7546157"/>
              <a:gd name="connsiteY11" fmla="*/ 554130 h 2135229"/>
              <a:gd name="connsiteX12" fmla="*/ 7546157 w 7546157"/>
              <a:gd name="connsiteY12" fmla="*/ 587124 h 2135229"/>
              <a:gd name="connsiteX13" fmla="*/ 7546157 w 7546157"/>
              <a:gd name="connsiteY13" fmla="*/ 587124 h 2135229"/>
              <a:gd name="connsiteX0" fmla="*/ 0 w 7546157"/>
              <a:gd name="connsiteY0" fmla="*/ 2085986 h 2135229"/>
              <a:gd name="connsiteX1" fmla="*/ 1980523 w 7546157"/>
              <a:gd name="connsiteY1" fmla="*/ 2103377 h 2135229"/>
              <a:gd name="connsiteX2" fmla="*/ 2415050 w 7546157"/>
              <a:gd name="connsiteY2" fmla="*/ 1698268 h 2135229"/>
              <a:gd name="connsiteX3" fmla="*/ 2615694 w 7546157"/>
              <a:gd name="connsiteY3" fmla="*/ 1047737 h 2135229"/>
              <a:gd name="connsiteX4" fmla="*/ 3034130 w 7546157"/>
              <a:gd name="connsiteY4" fmla="*/ 786469 h 2135229"/>
              <a:gd name="connsiteX5" fmla="*/ 3304502 w 7546157"/>
              <a:gd name="connsiteY5" fmla="*/ 1075286 h 2135229"/>
              <a:gd name="connsiteX6" fmla="*/ 3110845 w 7546157"/>
              <a:gd name="connsiteY6" fmla="*/ 1633499 h 2135229"/>
              <a:gd name="connsiteX7" fmla="*/ 3860276 w 7546157"/>
              <a:gd name="connsiteY7" fmla="*/ 1572225 h 2135229"/>
              <a:gd name="connsiteX8" fmla="*/ 4953786 w 7546157"/>
              <a:gd name="connsiteY8" fmla="*/ 1072605 h 2135229"/>
              <a:gd name="connsiteX9" fmla="*/ 5302577 w 7546157"/>
              <a:gd name="connsiteY9" fmla="*/ 200625 h 2135229"/>
              <a:gd name="connsiteX10" fmla="*/ 5665509 w 7546157"/>
              <a:gd name="connsiteY10" fmla="*/ 21516 h 2135229"/>
              <a:gd name="connsiteX11" fmla="*/ 6122709 w 7546157"/>
              <a:gd name="connsiteY11" fmla="*/ 554130 h 2135229"/>
              <a:gd name="connsiteX12" fmla="*/ 7546157 w 7546157"/>
              <a:gd name="connsiteY12" fmla="*/ 587124 h 2135229"/>
              <a:gd name="connsiteX13" fmla="*/ 7546157 w 7546157"/>
              <a:gd name="connsiteY13" fmla="*/ 587124 h 2135229"/>
              <a:gd name="connsiteX0" fmla="*/ 0 w 7546157"/>
              <a:gd name="connsiteY0" fmla="*/ 2085986 h 2135229"/>
              <a:gd name="connsiteX1" fmla="*/ 1980523 w 7546157"/>
              <a:gd name="connsiteY1" fmla="*/ 2103377 h 2135229"/>
              <a:gd name="connsiteX2" fmla="*/ 2415050 w 7546157"/>
              <a:gd name="connsiteY2" fmla="*/ 1698268 h 2135229"/>
              <a:gd name="connsiteX3" fmla="*/ 2615694 w 7546157"/>
              <a:gd name="connsiteY3" fmla="*/ 1047737 h 2135229"/>
              <a:gd name="connsiteX4" fmla="*/ 3034130 w 7546157"/>
              <a:gd name="connsiteY4" fmla="*/ 786469 h 2135229"/>
              <a:gd name="connsiteX5" fmla="*/ 3304502 w 7546157"/>
              <a:gd name="connsiteY5" fmla="*/ 1075286 h 2135229"/>
              <a:gd name="connsiteX6" fmla="*/ 3504983 w 7546157"/>
              <a:gd name="connsiteY6" fmla="*/ 1546788 h 2135229"/>
              <a:gd name="connsiteX7" fmla="*/ 3860276 w 7546157"/>
              <a:gd name="connsiteY7" fmla="*/ 1572225 h 2135229"/>
              <a:gd name="connsiteX8" fmla="*/ 4953786 w 7546157"/>
              <a:gd name="connsiteY8" fmla="*/ 1072605 h 2135229"/>
              <a:gd name="connsiteX9" fmla="*/ 5302577 w 7546157"/>
              <a:gd name="connsiteY9" fmla="*/ 200625 h 2135229"/>
              <a:gd name="connsiteX10" fmla="*/ 5665509 w 7546157"/>
              <a:gd name="connsiteY10" fmla="*/ 21516 h 2135229"/>
              <a:gd name="connsiteX11" fmla="*/ 6122709 w 7546157"/>
              <a:gd name="connsiteY11" fmla="*/ 554130 h 2135229"/>
              <a:gd name="connsiteX12" fmla="*/ 7546157 w 7546157"/>
              <a:gd name="connsiteY12" fmla="*/ 587124 h 2135229"/>
              <a:gd name="connsiteX13" fmla="*/ 7546157 w 7546157"/>
              <a:gd name="connsiteY13" fmla="*/ 587124 h 2135229"/>
              <a:gd name="connsiteX0" fmla="*/ 0 w 7546157"/>
              <a:gd name="connsiteY0" fmla="*/ 2096873 h 2146116"/>
              <a:gd name="connsiteX1" fmla="*/ 1980523 w 7546157"/>
              <a:gd name="connsiteY1" fmla="*/ 2114264 h 2146116"/>
              <a:gd name="connsiteX2" fmla="*/ 2415050 w 7546157"/>
              <a:gd name="connsiteY2" fmla="*/ 1709155 h 2146116"/>
              <a:gd name="connsiteX3" fmla="*/ 2615694 w 7546157"/>
              <a:gd name="connsiteY3" fmla="*/ 1058624 h 2146116"/>
              <a:gd name="connsiteX4" fmla="*/ 3034130 w 7546157"/>
              <a:gd name="connsiteY4" fmla="*/ 797356 h 2146116"/>
              <a:gd name="connsiteX5" fmla="*/ 3304502 w 7546157"/>
              <a:gd name="connsiteY5" fmla="*/ 1086173 h 2146116"/>
              <a:gd name="connsiteX6" fmla="*/ 3504983 w 7546157"/>
              <a:gd name="connsiteY6" fmla="*/ 1557675 h 2146116"/>
              <a:gd name="connsiteX7" fmla="*/ 3860276 w 7546157"/>
              <a:gd name="connsiteY7" fmla="*/ 1583112 h 2146116"/>
              <a:gd name="connsiteX8" fmla="*/ 4953786 w 7546157"/>
              <a:gd name="connsiteY8" fmla="*/ 1453981 h 2146116"/>
              <a:gd name="connsiteX9" fmla="*/ 5302577 w 7546157"/>
              <a:gd name="connsiteY9" fmla="*/ 211512 h 2146116"/>
              <a:gd name="connsiteX10" fmla="*/ 5665509 w 7546157"/>
              <a:gd name="connsiteY10" fmla="*/ 32403 h 2146116"/>
              <a:gd name="connsiteX11" fmla="*/ 6122709 w 7546157"/>
              <a:gd name="connsiteY11" fmla="*/ 565017 h 2146116"/>
              <a:gd name="connsiteX12" fmla="*/ 7546157 w 7546157"/>
              <a:gd name="connsiteY12" fmla="*/ 598011 h 2146116"/>
              <a:gd name="connsiteX13" fmla="*/ 7546157 w 7546157"/>
              <a:gd name="connsiteY13" fmla="*/ 598011 h 2146116"/>
              <a:gd name="connsiteX0" fmla="*/ 0 w 7546157"/>
              <a:gd name="connsiteY0" fmla="*/ 2096873 h 2146116"/>
              <a:gd name="connsiteX1" fmla="*/ 1980523 w 7546157"/>
              <a:gd name="connsiteY1" fmla="*/ 2114264 h 2146116"/>
              <a:gd name="connsiteX2" fmla="*/ 2415050 w 7546157"/>
              <a:gd name="connsiteY2" fmla="*/ 1709155 h 2146116"/>
              <a:gd name="connsiteX3" fmla="*/ 2615694 w 7546157"/>
              <a:gd name="connsiteY3" fmla="*/ 1058624 h 2146116"/>
              <a:gd name="connsiteX4" fmla="*/ 3034130 w 7546157"/>
              <a:gd name="connsiteY4" fmla="*/ 797356 h 2146116"/>
              <a:gd name="connsiteX5" fmla="*/ 3304502 w 7546157"/>
              <a:gd name="connsiteY5" fmla="*/ 1086173 h 2146116"/>
              <a:gd name="connsiteX6" fmla="*/ 3504983 w 7546157"/>
              <a:gd name="connsiteY6" fmla="*/ 1557675 h 2146116"/>
              <a:gd name="connsiteX7" fmla="*/ 3907573 w 7546157"/>
              <a:gd name="connsiteY7" fmla="*/ 1669823 h 2146116"/>
              <a:gd name="connsiteX8" fmla="*/ 4953786 w 7546157"/>
              <a:gd name="connsiteY8" fmla="*/ 1453981 h 2146116"/>
              <a:gd name="connsiteX9" fmla="*/ 5302577 w 7546157"/>
              <a:gd name="connsiteY9" fmla="*/ 211512 h 2146116"/>
              <a:gd name="connsiteX10" fmla="*/ 5665509 w 7546157"/>
              <a:gd name="connsiteY10" fmla="*/ 32403 h 2146116"/>
              <a:gd name="connsiteX11" fmla="*/ 6122709 w 7546157"/>
              <a:gd name="connsiteY11" fmla="*/ 565017 h 2146116"/>
              <a:gd name="connsiteX12" fmla="*/ 7546157 w 7546157"/>
              <a:gd name="connsiteY12" fmla="*/ 598011 h 2146116"/>
              <a:gd name="connsiteX13" fmla="*/ 7546157 w 7546157"/>
              <a:gd name="connsiteY13" fmla="*/ 598011 h 2146116"/>
              <a:gd name="connsiteX0" fmla="*/ 0 w 7546157"/>
              <a:gd name="connsiteY0" fmla="*/ 2096873 h 2135637"/>
              <a:gd name="connsiteX1" fmla="*/ 1980523 w 7546157"/>
              <a:gd name="connsiteY1" fmla="*/ 2098499 h 2135637"/>
              <a:gd name="connsiteX2" fmla="*/ 2415050 w 7546157"/>
              <a:gd name="connsiteY2" fmla="*/ 1709155 h 2135637"/>
              <a:gd name="connsiteX3" fmla="*/ 2615694 w 7546157"/>
              <a:gd name="connsiteY3" fmla="*/ 1058624 h 2135637"/>
              <a:gd name="connsiteX4" fmla="*/ 3034130 w 7546157"/>
              <a:gd name="connsiteY4" fmla="*/ 797356 h 2135637"/>
              <a:gd name="connsiteX5" fmla="*/ 3304502 w 7546157"/>
              <a:gd name="connsiteY5" fmla="*/ 1086173 h 2135637"/>
              <a:gd name="connsiteX6" fmla="*/ 3504983 w 7546157"/>
              <a:gd name="connsiteY6" fmla="*/ 1557675 h 2135637"/>
              <a:gd name="connsiteX7" fmla="*/ 3907573 w 7546157"/>
              <a:gd name="connsiteY7" fmla="*/ 1669823 h 2135637"/>
              <a:gd name="connsiteX8" fmla="*/ 4953786 w 7546157"/>
              <a:gd name="connsiteY8" fmla="*/ 1453981 h 2135637"/>
              <a:gd name="connsiteX9" fmla="*/ 5302577 w 7546157"/>
              <a:gd name="connsiteY9" fmla="*/ 211512 h 2135637"/>
              <a:gd name="connsiteX10" fmla="*/ 5665509 w 7546157"/>
              <a:gd name="connsiteY10" fmla="*/ 32403 h 2135637"/>
              <a:gd name="connsiteX11" fmla="*/ 6122709 w 7546157"/>
              <a:gd name="connsiteY11" fmla="*/ 565017 h 2135637"/>
              <a:gd name="connsiteX12" fmla="*/ 7546157 w 7546157"/>
              <a:gd name="connsiteY12" fmla="*/ 598011 h 2135637"/>
              <a:gd name="connsiteX13" fmla="*/ 7546157 w 7546157"/>
              <a:gd name="connsiteY13" fmla="*/ 598011 h 2135637"/>
              <a:gd name="connsiteX0" fmla="*/ 0 w 7546157"/>
              <a:gd name="connsiteY0" fmla="*/ 2096873 h 2108271"/>
              <a:gd name="connsiteX1" fmla="*/ 1980523 w 7546157"/>
              <a:gd name="connsiteY1" fmla="*/ 2098499 h 2108271"/>
              <a:gd name="connsiteX2" fmla="*/ 2415050 w 7546157"/>
              <a:gd name="connsiteY2" fmla="*/ 1709155 h 2108271"/>
              <a:gd name="connsiteX3" fmla="*/ 2615694 w 7546157"/>
              <a:gd name="connsiteY3" fmla="*/ 1058624 h 2108271"/>
              <a:gd name="connsiteX4" fmla="*/ 3034130 w 7546157"/>
              <a:gd name="connsiteY4" fmla="*/ 797356 h 2108271"/>
              <a:gd name="connsiteX5" fmla="*/ 3304502 w 7546157"/>
              <a:gd name="connsiteY5" fmla="*/ 1086173 h 2108271"/>
              <a:gd name="connsiteX6" fmla="*/ 3504983 w 7546157"/>
              <a:gd name="connsiteY6" fmla="*/ 1557675 h 2108271"/>
              <a:gd name="connsiteX7" fmla="*/ 3907573 w 7546157"/>
              <a:gd name="connsiteY7" fmla="*/ 1669823 h 2108271"/>
              <a:gd name="connsiteX8" fmla="*/ 4953786 w 7546157"/>
              <a:gd name="connsiteY8" fmla="*/ 1453981 h 2108271"/>
              <a:gd name="connsiteX9" fmla="*/ 5302577 w 7546157"/>
              <a:gd name="connsiteY9" fmla="*/ 211512 h 2108271"/>
              <a:gd name="connsiteX10" fmla="*/ 5665509 w 7546157"/>
              <a:gd name="connsiteY10" fmla="*/ 32403 h 2108271"/>
              <a:gd name="connsiteX11" fmla="*/ 6122709 w 7546157"/>
              <a:gd name="connsiteY11" fmla="*/ 565017 h 2108271"/>
              <a:gd name="connsiteX12" fmla="*/ 7546157 w 7546157"/>
              <a:gd name="connsiteY12" fmla="*/ 598011 h 2108271"/>
              <a:gd name="connsiteX13" fmla="*/ 7546157 w 7546157"/>
              <a:gd name="connsiteY13" fmla="*/ 598011 h 2108271"/>
              <a:gd name="connsiteX0" fmla="*/ 0 w 7546157"/>
              <a:gd name="connsiteY0" fmla="*/ 2096873 h 2125853"/>
              <a:gd name="connsiteX1" fmla="*/ 1980523 w 7546157"/>
              <a:gd name="connsiteY1" fmla="*/ 2098499 h 2125853"/>
              <a:gd name="connsiteX2" fmla="*/ 2415050 w 7546157"/>
              <a:gd name="connsiteY2" fmla="*/ 1709155 h 2125853"/>
              <a:gd name="connsiteX3" fmla="*/ 2615694 w 7546157"/>
              <a:gd name="connsiteY3" fmla="*/ 1058624 h 2125853"/>
              <a:gd name="connsiteX4" fmla="*/ 3034130 w 7546157"/>
              <a:gd name="connsiteY4" fmla="*/ 797356 h 2125853"/>
              <a:gd name="connsiteX5" fmla="*/ 3304502 w 7546157"/>
              <a:gd name="connsiteY5" fmla="*/ 1086173 h 2125853"/>
              <a:gd name="connsiteX6" fmla="*/ 3504983 w 7546157"/>
              <a:gd name="connsiteY6" fmla="*/ 1557675 h 2125853"/>
              <a:gd name="connsiteX7" fmla="*/ 3907573 w 7546157"/>
              <a:gd name="connsiteY7" fmla="*/ 1669823 h 2125853"/>
              <a:gd name="connsiteX8" fmla="*/ 4953786 w 7546157"/>
              <a:gd name="connsiteY8" fmla="*/ 1453981 h 2125853"/>
              <a:gd name="connsiteX9" fmla="*/ 5302577 w 7546157"/>
              <a:gd name="connsiteY9" fmla="*/ 211512 h 2125853"/>
              <a:gd name="connsiteX10" fmla="*/ 5665509 w 7546157"/>
              <a:gd name="connsiteY10" fmla="*/ 32403 h 2125853"/>
              <a:gd name="connsiteX11" fmla="*/ 6122709 w 7546157"/>
              <a:gd name="connsiteY11" fmla="*/ 565017 h 2125853"/>
              <a:gd name="connsiteX12" fmla="*/ 7546157 w 7546157"/>
              <a:gd name="connsiteY12" fmla="*/ 598011 h 2125853"/>
              <a:gd name="connsiteX13" fmla="*/ 7546157 w 7546157"/>
              <a:gd name="connsiteY13" fmla="*/ 598011 h 2125853"/>
              <a:gd name="connsiteX0" fmla="*/ 0 w 7546157"/>
              <a:gd name="connsiteY0" fmla="*/ 2096873 h 2117157"/>
              <a:gd name="connsiteX1" fmla="*/ 1980523 w 7546157"/>
              <a:gd name="connsiteY1" fmla="*/ 2098499 h 2117157"/>
              <a:gd name="connsiteX2" fmla="*/ 2415050 w 7546157"/>
              <a:gd name="connsiteY2" fmla="*/ 1709155 h 2117157"/>
              <a:gd name="connsiteX3" fmla="*/ 2615694 w 7546157"/>
              <a:gd name="connsiteY3" fmla="*/ 1058624 h 2117157"/>
              <a:gd name="connsiteX4" fmla="*/ 3034130 w 7546157"/>
              <a:gd name="connsiteY4" fmla="*/ 797356 h 2117157"/>
              <a:gd name="connsiteX5" fmla="*/ 3304502 w 7546157"/>
              <a:gd name="connsiteY5" fmla="*/ 1086173 h 2117157"/>
              <a:gd name="connsiteX6" fmla="*/ 3504983 w 7546157"/>
              <a:gd name="connsiteY6" fmla="*/ 1557675 h 2117157"/>
              <a:gd name="connsiteX7" fmla="*/ 3907573 w 7546157"/>
              <a:gd name="connsiteY7" fmla="*/ 1669823 h 2117157"/>
              <a:gd name="connsiteX8" fmla="*/ 4953786 w 7546157"/>
              <a:gd name="connsiteY8" fmla="*/ 1453981 h 2117157"/>
              <a:gd name="connsiteX9" fmla="*/ 5302577 w 7546157"/>
              <a:gd name="connsiteY9" fmla="*/ 211512 h 2117157"/>
              <a:gd name="connsiteX10" fmla="*/ 5665509 w 7546157"/>
              <a:gd name="connsiteY10" fmla="*/ 32403 h 2117157"/>
              <a:gd name="connsiteX11" fmla="*/ 6122709 w 7546157"/>
              <a:gd name="connsiteY11" fmla="*/ 565017 h 2117157"/>
              <a:gd name="connsiteX12" fmla="*/ 7546157 w 7546157"/>
              <a:gd name="connsiteY12" fmla="*/ 598011 h 2117157"/>
              <a:gd name="connsiteX13" fmla="*/ 7546157 w 7546157"/>
              <a:gd name="connsiteY13" fmla="*/ 598011 h 2117157"/>
              <a:gd name="connsiteX0" fmla="*/ 0 w 7546157"/>
              <a:gd name="connsiteY0" fmla="*/ 2096873 h 2117157"/>
              <a:gd name="connsiteX1" fmla="*/ 1980523 w 7546157"/>
              <a:gd name="connsiteY1" fmla="*/ 2098499 h 2117157"/>
              <a:gd name="connsiteX2" fmla="*/ 2415050 w 7546157"/>
              <a:gd name="connsiteY2" fmla="*/ 1709155 h 2117157"/>
              <a:gd name="connsiteX3" fmla="*/ 2615694 w 7546157"/>
              <a:gd name="connsiteY3" fmla="*/ 1058624 h 2117157"/>
              <a:gd name="connsiteX4" fmla="*/ 3034130 w 7546157"/>
              <a:gd name="connsiteY4" fmla="*/ 797356 h 2117157"/>
              <a:gd name="connsiteX5" fmla="*/ 3304502 w 7546157"/>
              <a:gd name="connsiteY5" fmla="*/ 1086173 h 2117157"/>
              <a:gd name="connsiteX6" fmla="*/ 3504983 w 7546157"/>
              <a:gd name="connsiteY6" fmla="*/ 1557675 h 2117157"/>
              <a:gd name="connsiteX7" fmla="*/ 3907573 w 7546157"/>
              <a:gd name="connsiteY7" fmla="*/ 1669823 h 2117157"/>
              <a:gd name="connsiteX8" fmla="*/ 4953786 w 7546157"/>
              <a:gd name="connsiteY8" fmla="*/ 1453981 h 2117157"/>
              <a:gd name="connsiteX9" fmla="*/ 5302577 w 7546157"/>
              <a:gd name="connsiteY9" fmla="*/ 211512 h 2117157"/>
              <a:gd name="connsiteX10" fmla="*/ 5665509 w 7546157"/>
              <a:gd name="connsiteY10" fmla="*/ 32403 h 2117157"/>
              <a:gd name="connsiteX11" fmla="*/ 6122709 w 7546157"/>
              <a:gd name="connsiteY11" fmla="*/ 565017 h 2117157"/>
              <a:gd name="connsiteX12" fmla="*/ 7546157 w 7546157"/>
              <a:gd name="connsiteY12" fmla="*/ 598011 h 2117157"/>
              <a:gd name="connsiteX13" fmla="*/ 7546157 w 7546157"/>
              <a:gd name="connsiteY13" fmla="*/ 598011 h 2117157"/>
              <a:gd name="connsiteX0" fmla="*/ 0 w 7546157"/>
              <a:gd name="connsiteY0" fmla="*/ 2096873 h 2117157"/>
              <a:gd name="connsiteX1" fmla="*/ 1980523 w 7546157"/>
              <a:gd name="connsiteY1" fmla="*/ 2098499 h 2117157"/>
              <a:gd name="connsiteX2" fmla="*/ 2415050 w 7546157"/>
              <a:gd name="connsiteY2" fmla="*/ 1709155 h 2117157"/>
              <a:gd name="connsiteX3" fmla="*/ 2615694 w 7546157"/>
              <a:gd name="connsiteY3" fmla="*/ 1058624 h 2117157"/>
              <a:gd name="connsiteX4" fmla="*/ 3034130 w 7546157"/>
              <a:gd name="connsiteY4" fmla="*/ 797356 h 2117157"/>
              <a:gd name="connsiteX5" fmla="*/ 3304502 w 7546157"/>
              <a:gd name="connsiteY5" fmla="*/ 1086173 h 2117157"/>
              <a:gd name="connsiteX6" fmla="*/ 3504983 w 7546157"/>
              <a:gd name="connsiteY6" fmla="*/ 1557675 h 2117157"/>
              <a:gd name="connsiteX7" fmla="*/ 3907573 w 7546157"/>
              <a:gd name="connsiteY7" fmla="*/ 1669823 h 2117157"/>
              <a:gd name="connsiteX8" fmla="*/ 4953786 w 7546157"/>
              <a:gd name="connsiteY8" fmla="*/ 1453981 h 2117157"/>
              <a:gd name="connsiteX9" fmla="*/ 5302577 w 7546157"/>
              <a:gd name="connsiteY9" fmla="*/ 211512 h 2117157"/>
              <a:gd name="connsiteX10" fmla="*/ 5665509 w 7546157"/>
              <a:gd name="connsiteY10" fmla="*/ 32403 h 2117157"/>
              <a:gd name="connsiteX11" fmla="*/ 6122709 w 7546157"/>
              <a:gd name="connsiteY11" fmla="*/ 565017 h 2117157"/>
              <a:gd name="connsiteX12" fmla="*/ 7546157 w 7546157"/>
              <a:gd name="connsiteY12" fmla="*/ 598011 h 2117157"/>
              <a:gd name="connsiteX13" fmla="*/ 7546157 w 7546157"/>
              <a:gd name="connsiteY13" fmla="*/ 598011 h 2117157"/>
              <a:gd name="connsiteX0" fmla="*/ 0 w 7546157"/>
              <a:gd name="connsiteY0" fmla="*/ 2096873 h 2117157"/>
              <a:gd name="connsiteX1" fmla="*/ 1980523 w 7546157"/>
              <a:gd name="connsiteY1" fmla="*/ 2098499 h 2117157"/>
              <a:gd name="connsiteX2" fmla="*/ 2415050 w 7546157"/>
              <a:gd name="connsiteY2" fmla="*/ 1709155 h 2117157"/>
              <a:gd name="connsiteX3" fmla="*/ 2615694 w 7546157"/>
              <a:gd name="connsiteY3" fmla="*/ 1058624 h 2117157"/>
              <a:gd name="connsiteX4" fmla="*/ 3034130 w 7546157"/>
              <a:gd name="connsiteY4" fmla="*/ 797356 h 2117157"/>
              <a:gd name="connsiteX5" fmla="*/ 3304502 w 7546157"/>
              <a:gd name="connsiteY5" fmla="*/ 1086173 h 2117157"/>
              <a:gd name="connsiteX6" fmla="*/ 3504983 w 7546157"/>
              <a:gd name="connsiteY6" fmla="*/ 1557675 h 2117157"/>
              <a:gd name="connsiteX7" fmla="*/ 3907573 w 7546157"/>
              <a:gd name="connsiteY7" fmla="*/ 1669823 h 2117157"/>
              <a:gd name="connsiteX8" fmla="*/ 4953786 w 7546157"/>
              <a:gd name="connsiteY8" fmla="*/ 1453981 h 2117157"/>
              <a:gd name="connsiteX9" fmla="*/ 5302577 w 7546157"/>
              <a:gd name="connsiteY9" fmla="*/ 211512 h 2117157"/>
              <a:gd name="connsiteX10" fmla="*/ 5665509 w 7546157"/>
              <a:gd name="connsiteY10" fmla="*/ 32403 h 2117157"/>
              <a:gd name="connsiteX11" fmla="*/ 6122709 w 7546157"/>
              <a:gd name="connsiteY11" fmla="*/ 565017 h 2117157"/>
              <a:gd name="connsiteX12" fmla="*/ 7546157 w 7546157"/>
              <a:gd name="connsiteY12" fmla="*/ 598011 h 2117157"/>
              <a:gd name="connsiteX13" fmla="*/ 7546157 w 7546157"/>
              <a:gd name="connsiteY13" fmla="*/ 598011 h 2117157"/>
              <a:gd name="connsiteX0" fmla="*/ 0 w 7546157"/>
              <a:gd name="connsiteY0" fmla="*/ 2096873 h 2117157"/>
              <a:gd name="connsiteX1" fmla="*/ 1980523 w 7546157"/>
              <a:gd name="connsiteY1" fmla="*/ 2098499 h 2117157"/>
              <a:gd name="connsiteX2" fmla="*/ 2415050 w 7546157"/>
              <a:gd name="connsiteY2" fmla="*/ 1709155 h 2117157"/>
              <a:gd name="connsiteX3" fmla="*/ 2615694 w 7546157"/>
              <a:gd name="connsiteY3" fmla="*/ 1058624 h 2117157"/>
              <a:gd name="connsiteX4" fmla="*/ 3034130 w 7546157"/>
              <a:gd name="connsiteY4" fmla="*/ 797356 h 2117157"/>
              <a:gd name="connsiteX5" fmla="*/ 3304502 w 7546157"/>
              <a:gd name="connsiteY5" fmla="*/ 1086173 h 2117157"/>
              <a:gd name="connsiteX6" fmla="*/ 3504983 w 7546157"/>
              <a:gd name="connsiteY6" fmla="*/ 1557675 h 2117157"/>
              <a:gd name="connsiteX7" fmla="*/ 3907573 w 7546157"/>
              <a:gd name="connsiteY7" fmla="*/ 1669823 h 2117157"/>
              <a:gd name="connsiteX8" fmla="*/ 4953786 w 7546157"/>
              <a:gd name="connsiteY8" fmla="*/ 1453981 h 2117157"/>
              <a:gd name="connsiteX9" fmla="*/ 5302577 w 7546157"/>
              <a:gd name="connsiteY9" fmla="*/ 211512 h 2117157"/>
              <a:gd name="connsiteX10" fmla="*/ 5665509 w 7546157"/>
              <a:gd name="connsiteY10" fmla="*/ 32403 h 2117157"/>
              <a:gd name="connsiteX11" fmla="*/ 6122709 w 7546157"/>
              <a:gd name="connsiteY11" fmla="*/ 565017 h 2117157"/>
              <a:gd name="connsiteX12" fmla="*/ 7546157 w 7546157"/>
              <a:gd name="connsiteY12" fmla="*/ 598011 h 2117157"/>
              <a:gd name="connsiteX13" fmla="*/ 7546157 w 7546157"/>
              <a:gd name="connsiteY13" fmla="*/ 598011 h 2117157"/>
              <a:gd name="connsiteX0" fmla="*/ 0 w 7546157"/>
              <a:gd name="connsiteY0" fmla="*/ 2096873 h 2117157"/>
              <a:gd name="connsiteX1" fmla="*/ 1980523 w 7546157"/>
              <a:gd name="connsiteY1" fmla="*/ 2098499 h 2117157"/>
              <a:gd name="connsiteX2" fmla="*/ 2415050 w 7546157"/>
              <a:gd name="connsiteY2" fmla="*/ 1709155 h 2117157"/>
              <a:gd name="connsiteX3" fmla="*/ 2615694 w 7546157"/>
              <a:gd name="connsiteY3" fmla="*/ 1058624 h 2117157"/>
              <a:gd name="connsiteX4" fmla="*/ 3034130 w 7546157"/>
              <a:gd name="connsiteY4" fmla="*/ 797356 h 2117157"/>
              <a:gd name="connsiteX5" fmla="*/ 3304502 w 7546157"/>
              <a:gd name="connsiteY5" fmla="*/ 1086173 h 2117157"/>
              <a:gd name="connsiteX6" fmla="*/ 3504983 w 7546157"/>
              <a:gd name="connsiteY6" fmla="*/ 1557675 h 2117157"/>
              <a:gd name="connsiteX7" fmla="*/ 3907573 w 7546157"/>
              <a:gd name="connsiteY7" fmla="*/ 1669823 h 2117157"/>
              <a:gd name="connsiteX8" fmla="*/ 4953786 w 7546157"/>
              <a:gd name="connsiteY8" fmla="*/ 1453981 h 2117157"/>
              <a:gd name="connsiteX9" fmla="*/ 5302577 w 7546157"/>
              <a:gd name="connsiteY9" fmla="*/ 211512 h 2117157"/>
              <a:gd name="connsiteX10" fmla="*/ 5665509 w 7546157"/>
              <a:gd name="connsiteY10" fmla="*/ 32403 h 2117157"/>
              <a:gd name="connsiteX11" fmla="*/ 6122709 w 7546157"/>
              <a:gd name="connsiteY11" fmla="*/ 565017 h 2117157"/>
              <a:gd name="connsiteX12" fmla="*/ 7546157 w 7546157"/>
              <a:gd name="connsiteY12" fmla="*/ 598011 h 2117157"/>
              <a:gd name="connsiteX13" fmla="*/ 7546157 w 7546157"/>
              <a:gd name="connsiteY13" fmla="*/ 598011 h 211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46157" h="2117157">
                <a:moveTo>
                  <a:pt x="0" y="2096873"/>
                </a:moveTo>
                <a:cubicBezTo>
                  <a:pt x="473697" y="2130652"/>
                  <a:pt x="1562250" y="2115823"/>
                  <a:pt x="1980523" y="2098499"/>
                </a:cubicBezTo>
                <a:cubicBezTo>
                  <a:pt x="2398796" y="2081175"/>
                  <a:pt x="2324953" y="2024358"/>
                  <a:pt x="2415050" y="1709155"/>
                </a:cubicBezTo>
                <a:cubicBezTo>
                  <a:pt x="2505147" y="1393952"/>
                  <a:pt x="2512514" y="1210590"/>
                  <a:pt x="2615694" y="1058624"/>
                </a:cubicBezTo>
                <a:cubicBezTo>
                  <a:pt x="2718874" y="906658"/>
                  <a:pt x="2919329" y="792765"/>
                  <a:pt x="3034130" y="797356"/>
                </a:cubicBezTo>
                <a:cubicBezTo>
                  <a:pt x="3148931" y="801947"/>
                  <a:pt x="3257558" y="904273"/>
                  <a:pt x="3304502" y="1086173"/>
                </a:cubicBezTo>
                <a:cubicBezTo>
                  <a:pt x="3351446" y="1268073"/>
                  <a:pt x="3436002" y="1476165"/>
                  <a:pt x="3504983" y="1557675"/>
                </a:cubicBezTo>
                <a:cubicBezTo>
                  <a:pt x="3573964" y="1639185"/>
                  <a:pt x="3666106" y="1687105"/>
                  <a:pt x="3907573" y="1669823"/>
                </a:cubicBezTo>
                <a:cubicBezTo>
                  <a:pt x="4149040" y="1652541"/>
                  <a:pt x="4721285" y="1697033"/>
                  <a:pt x="4953786" y="1453981"/>
                </a:cubicBezTo>
                <a:cubicBezTo>
                  <a:pt x="5186287" y="1210929"/>
                  <a:pt x="5183957" y="448442"/>
                  <a:pt x="5302577" y="211512"/>
                </a:cubicBezTo>
                <a:cubicBezTo>
                  <a:pt x="5421198" y="-25418"/>
                  <a:pt x="5528820" y="-26515"/>
                  <a:pt x="5665509" y="32403"/>
                </a:cubicBezTo>
                <a:cubicBezTo>
                  <a:pt x="5802198" y="91320"/>
                  <a:pt x="5809268" y="470749"/>
                  <a:pt x="6122709" y="565017"/>
                </a:cubicBezTo>
                <a:cubicBezTo>
                  <a:pt x="6436150" y="659285"/>
                  <a:pt x="7546157" y="598011"/>
                  <a:pt x="7546157" y="598011"/>
                </a:cubicBezTo>
                <a:lnTo>
                  <a:pt x="7546157" y="598011"/>
                </a:lnTo>
              </a:path>
            </a:pathLst>
          </a:custGeom>
          <a:noFill/>
          <a:ln w="38100">
            <a:solidFill>
              <a:srgbClr val="98A4A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8FCA59-3DE9-4FEA-BE71-CE439BC1140D}"/>
              </a:ext>
            </a:extLst>
          </p:cNvPr>
          <p:cNvSpPr txBox="1"/>
          <p:nvPr/>
        </p:nvSpPr>
        <p:spPr>
          <a:xfrm>
            <a:off x="256106" y="2990844"/>
            <a:ext cx="257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Symptom Burden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7A705AE-13AA-4608-B6C4-9F94AA9C7A1E}"/>
              </a:ext>
            </a:extLst>
          </p:cNvPr>
          <p:cNvSpPr txBox="1"/>
          <p:nvPr/>
        </p:nvSpPr>
        <p:spPr>
          <a:xfrm>
            <a:off x="983368" y="6019415"/>
            <a:ext cx="185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865"/>
                </a:solidFill>
              </a:rPr>
              <a:t>Assessment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459384B-DE57-46A7-9FAA-F0EDD41DCE59}"/>
              </a:ext>
            </a:extLst>
          </p:cNvPr>
          <p:cNvSpPr txBox="1"/>
          <p:nvPr/>
        </p:nvSpPr>
        <p:spPr>
          <a:xfrm>
            <a:off x="4583508" y="6020483"/>
            <a:ext cx="185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865"/>
                </a:solidFill>
              </a:rPr>
              <a:t>Home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82B38B7B-79CA-4807-90B7-DDD7AF05FD9F}"/>
              </a:ext>
            </a:extLst>
          </p:cNvPr>
          <p:cNvCxnSpPr>
            <a:cxnSpLocks/>
          </p:cNvCxnSpPr>
          <p:nvPr/>
        </p:nvCxnSpPr>
        <p:spPr>
          <a:xfrm>
            <a:off x="2992313" y="3175510"/>
            <a:ext cx="0" cy="32577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feil: nach links und oben 4">
            <a:extLst>
              <a:ext uri="{FF2B5EF4-FFF2-40B4-BE49-F238E27FC236}">
                <a16:creationId xmlns:a16="http://schemas.microsoft.com/office/drawing/2014/main" id="{B500E453-7902-4841-8FAE-ED97C990D5B1}"/>
              </a:ext>
            </a:extLst>
          </p:cNvPr>
          <p:cNvSpPr/>
          <p:nvPr/>
        </p:nvSpPr>
        <p:spPr>
          <a:xfrm flipH="1">
            <a:off x="722559" y="3335867"/>
            <a:ext cx="8135938" cy="2666104"/>
          </a:xfrm>
          <a:prstGeom prst="leftUpArrow">
            <a:avLst>
              <a:gd name="adj1" fmla="val 1734"/>
              <a:gd name="adj2" fmla="val 2553"/>
              <a:gd name="adj3" fmla="val 5980"/>
            </a:avLst>
          </a:prstGeom>
          <a:solidFill>
            <a:srgbClr val="0038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1279E07-1D9F-4C90-8CEA-AE3B0B57FB50}"/>
              </a:ext>
            </a:extLst>
          </p:cNvPr>
          <p:cNvSpPr txBox="1"/>
          <p:nvPr/>
        </p:nvSpPr>
        <p:spPr>
          <a:xfrm>
            <a:off x="648169" y="1455195"/>
            <a:ext cx="4688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buFont typeface="Arial" panose="020B0604020202020204" pitchFamily="34" charset="0"/>
              <a:buChar char="•"/>
            </a:pPr>
            <a:r>
              <a:rPr lang="en-US" b="1" dirty="0"/>
              <a:t>Investigator</a:t>
            </a:r>
          </a:p>
          <a:p>
            <a:pPr marL="285750" indent="-192088">
              <a:buFont typeface="Arial" panose="020B0604020202020204" pitchFamily="34" charset="0"/>
              <a:buChar char="•"/>
            </a:pPr>
            <a:r>
              <a:rPr lang="en-US" b="1" dirty="0"/>
              <a:t>Patient </a:t>
            </a:r>
          </a:p>
          <a:p>
            <a:pPr marL="285750" indent="-192088">
              <a:buFont typeface="Arial" panose="020B0604020202020204" pitchFamily="34" charset="0"/>
              <a:buChar char="•"/>
            </a:pPr>
            <a:r>
              <a:rPr lang="en-US" b="1" dirty="0"/>
              <a:t>Time</a:t>
            </a:r>
          </a:p>
        </p:txBody>
      </p:sp>
      <p:pic>
        <p:nvPicPr>
          <p:cNvPr id="4" name="Grafik 3" descr="Ein Bild, das Tisch, Tasche enthält.&#10;&#10;Automatisch generierte Beschreibung">
            <a:extLst>
              <a:ext uri="{FF2B5EF4-FFF2-40B4-BE49-F238E27FC236}">
                <a16:creationId xmlns:a16="http://schemas.microsoft.com/office/drawing/2014/main" id="{22D04C29-97DE-452D-91ED-3027A596B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859" y="3971931"/>
            <a:ext cx="2366074" cy="1329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D61B60B-01CA-48AA-94B6-682E9D7A1A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623"/>
          <a:stretch/>
        </p:blipFill>
        <p:spPr>
          <a:xfrm rot="362353">
            <a:off x="4222764" y="1642707"/>
            <a:ext cx="4426384" cy="115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55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6654E1AA-5421-4104-988C-FC7D656F0BD5}"/>
              </a:ext>
            </a:extLst>
          </p:cNvPr>
          <p:cNvSpPr/>
          <p:nvPr/>
        </p:nvSpPr>
        <p:spPr>
          <a:xfrm>
            <a:off x="5757333" y="3251200"/>
            <a:ext cx="2683934" cy="1594797"/>
          </a:xfrm>
          <a:prstGeom prst="rect">
            <a:avLst/>
          </a:prstGeom>
          <a:solidFill>
            <a:srgbClr val="98A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12752C-DF88-4454-9C1E-F41D316A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Gait</a:t>
            </a:r>
            <a:r>
              <a:rPr lang="de-DE" dirty="0"/>
              <a:t> Parameters</a:t>
            </a:r>
            <a:endParaRPr lang="en-US" dirty="0"/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3C9B723D-4223-45FB-980D-92FDDDA557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440" y="1316535"/>
            <a:ext cx="8390410" cy="5219996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8F70595E-5651-4A6A-962C-A6654A8C4CC6}"/>
              </a:ext>
            </a:extLst>
          </p:cNvPr>
          <p:cNvSpPr/>
          <p:nvPr/>
        </p:nvSpPr>
        <p:spPr>
          <a:xfrm>
            <a:off x="2114975" y="1989667"/>
            <a:ext cx="4282227" cy="815304"/>
          </a:xfrm>
          <a:custGeom>
            <a:avLst/>
            <a:gdLst>
              <a:gd name="connsiteX0" fmla="*/ 0 w 3158067"/>
              <a:gd name="connsiteY0" fmla="*/ 601272 h 601272"/>
              <a:gd name="connsiteX1" fmla="*/ 304800 w 3158067"/>
              <a:gd name="connsiteY1" fmla="*/ 67872 h 601272"/>
              <a:gd name="connsiteX2" fmla="*/ 745067 w 3158067"/>
              <a:gd name="connsiteY2" fmla="*/ 34005 h 601272"/>
              <a:gd name="connsiteX3" fmla="*/ 1236134 w 3158067"/>
              <a:gd name="connsiteY3" fmla="*/ 313405 h 601272"/>
              <a:gd name="connsiteX4" fmla="*/ 2243667 w 3158067"/>
              <a:gd name="connsiteY4" fmla="*/ 542005 h 601272"/>
              <a:gd name="connsiteX5" fmla="*/ 3158067 w 3158067"/>
              <a:gd name="connsiteY5" fmla="*/ 542005 h 60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8067" h="601272">
                <a:moveTo>
                  <a:pt x="0" y="601272"/>
                </a:moveTo>
                <a:cubicBezTo>
                  <a:pt x="90311" y="381844"/>
                  <a:pt x="180622" y="162416"/>
                  <a:pt x="304800" y="67872"/>
                </a:cubicBezTo>
                <a:cubicBezTo>
                  <a:pt x="428978" y="-26672"/>
                  <a:pt x="589845" y="-6917"/>
                  <a:pt x="745067" y="34005"/>
                </a:cubicBezTo>
                <a:cubicBezTo>
                  <a:pt x="900289" y="74927"/>
                  <a:pt x="986367" y="228738"/>
                  <a:pt x="1236134" y="313405"/>
                </a:cubicBezTo>
                <a:cubicBezTo>
                  <a:pt x="1485901" y="398072"/>
                  <a:pt x="1923345" y="503905"/>
                  <a:pt x="2243667" y="542005"/>
                </a:cubicBezTo>
                <a:cubicBezTo>
                  <a:pt x="2563989" y="580105"/>
                  <a:pt x="2861028" y="561055"/>
                  <a:pt x="3158067" y="542005"/>
                </a:cubicBezTo>
              </a:path>
            </a:pathLst>
          </a:custGeom>
          <a:noFill/>
          <a:ln w="28575">
            <a:solidFill>
              <a:srgbClr val="0038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Inhaltsplatzhalter 4" descr="Schuh">
            <a:extLst>
              <a:ext uri="{FF2B5EF4-FFF2-40B4-BE49-F238E27FC236}">
                <a16:creationId xmlns:a16="http://schemas.microsoft.com/office/drawing/2014/main" id="{D91628A4-7F87-4A18-9325-00A942DB1086}"/>
              </a:ext>
            </a:extLst>
          </p:cNvPr>
          <p:cNvGrpSpPr/>
          <p:nvPr/>
        </p:nvGrpSpPr>
        <p:grpSpPr>
          <a:xfrm>
            <a:off x="1931727" y="2324136"/>
            <a:ext cx="1136570" cy="503551"/>
            <a:chOff x="1647984" y="3895914"/>
            <a:chExt cx="838200" cy="371360"/>
          </a:xfrm>
          <a:solidFill>
            <a:srgbClr val="000000"/>
          </a:solidFill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FBE70B59-A7FE-4F9A-8A78-7C4FE823497F}"/>
                </a:ext>
              </a:extLst>
            </p:cNvPr>
            <p:cNvSpPr/>
            <p:nvPr/>
          </p:nvSpPr>
          <p:spPr>
            <a:xfrm>
              <a:off x="1647984" y="4165767"/>
              <a:ext cx="838200" cy="101507"/>
            </a:xfrm>
            <a:custGeom>
              <a:avLst/>
              <a:gdLst>
                <a:gd name="connsiteX0" fmla="*/ 510540 w 838200"/>
                <a:gd name="connsiteY0" fmla="*/ 54835 h 101507"/>
                <a:gd name="connsiteX1" fmla="*/ 506730 w 838200"/>
                <a:gd name="connsiteY1" fmla="*/ 54835 h 101507"/>
                <a:gd name="connsiteX2" fmla="*/ 419100 w 838200"/>
                <a:gd name="connsiteY2" fmla="*/ 37690 h 101507"/>
                <a:gd name="connsiteX3" fmla="*/ 275273 w 838200"/>
                <a:gd name="connsiteY3" fmla="*/ 15782 h 101507"/>
                <a:gd name="connsiteX4" fmla="*/ 66675 w 838200"/>
                <a:gd name="connsiteY4" fmla="*/ 15782 h 101507"/>
                <a:gd name="connsiteX5" fmla="*/ 14288 w 838200"/>
                <a:gd name="connsiteY5" fmla="*/ 1495 h 101507"/>
                <a:gd name="connsiteX6" fmla="*/ 0 w 838200"/>
                <a:gd name="connsiteY6" fmla="*/ 9115 h 101507"/>
                <a:gd name="connsiteX7" fmla="*/ 0 w 838200"/>
                <a:gd name="connsiteY7" fmla="*/ 101507 h 101507"/>
                <a:gd name="connsiteX8" fmla="*/ 219075 w 838200"/>
                <a:gd name="connsiteY8" fmla="*/ 101507 h 101507"/>
                <a:gd name="connsiteX9" fmla="*/ 238125 w 838200"/>
                <a:gd name="connsiteY9" fmla="*/ 53882 h 101507"/>
                <a:gd name="connsiteX10" fmla="*/ 276225 w 838200"/>
                <a:gd name="connsiteY10" fmla="*/ 53882 h 101507"/>
                <a:gd name="connsiteX11" fmla="*/ 411480 w 838200"/>
                <a:gd name="connsiteY11" fmla="*/ 74837 h 101507"/>
                <a:gd name="connsiteX12" fmla="*/ 501968 w 838200"/>
                <a:gd name="connsiteY12" fmla="*/ 91982 h 101507"/>
                <a:gd name="connsiteX13" fmla="*/ 505778 w 838200"/>
                <a:gd name="connsiteY13" fmla="*/ 91982 h 101507"/>
                <a:gd name="connsiteX14" fmla="*/ 601980 w 838200"/>
                <a:gd name="connsiteY14" fmla="*/ 99602 h 101507"/>
                <a:gd name="connsiteX15" fmla="*/ 838200 w 838200"/>
                <a:gd name="connsiteY15" fmla="*/ 38642 h 101507"/>
                <a:gd name="connsiteX16" fmla="*/ 838200 w 838200"/>
                <a:gd name="connsiteY16" fmla="*/ 11020 h 101507"/>
                <a:gd name="connsiteX17" fmla="*/ 823913 w 838200"/>
                <a:gd name="connsiteY17" fmla="*/ 2447 h 101507"/>
                <a:gd name="connsiteX18" fmla="*/ 510540 w 838200"/>
                <a:gd name="connsiteY18" fmla="*/ 54835 h 10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8200" h="101507">
                  <a:moveTo>
                    <a:pt x="510540" y="54835"/>
                  </a:moveTo>
                  <a:lnTo>
                    <a:pt x="506730" y="54835"/>
                  </a:lnTo>
                  <a:cubicBezTo>
                    <a:pt x="479108" y="51025"/>
                    <a:pt x="450533" y="45310"/>
                    <a:pt x="419100" y="37690"/>
                  </a:cubicBezTo>
                  <a:cubicBezTo>
                    <a:pt x="371475" y="27212"/>
                    <a:pt x="320993" y="15782"/>
                    <a:pt x="275273" y="15782"/>
                  </a:cubicBezTo>
                  <a:lnTo>
                    <a:pt x="66675" y="15782"/>
                  </a:lnTo>
                  <a:cubicBezTo>
                    <a:pt x="43815" y="15782"/>
                    <a:pt x="26670" y="9115"/>
                    <a:pt x="14288" y="1495"/>
                  </a:cubicBezTo>
                  <a:cubicBezTo>
                    <a:pt x="8573" y="-2315"/>
                    <a:pt x="0" y="1495"/>
                    <a:pt x="0" y="9115"/>
                  </a:cubicBezTo>
                  <a:lnTo>
                    <a:pt x="0" y="101507"/>
                  </a:lnTo>
                  <a:lnTo>
                    <a:pt x="219075" y="101507"/>
                  </a:lnTo>
                  <a:lnTo>
                    <a:pt x="238125" y="53882"/>
                  </a:lnTo>
                  <a:lnTo>
                    <a:pt x="276225" y="53882"/>
                  </a:lnTo>
                  <a:cubicBezTo>
                    <a:pt x="318135" y="53882"/>
                    <a:pt x="365760" y="64360"/>
                    <a:pt x="411480" y="74837"/>
                  </a:cubicBezTo>
                  <a:cubicBezTo>
                    <a:pt x="441960" y="81505"/>
                    <a:pt x="473393" y="88172"/>
                    <a:pt x="501968" y="91982"/>
                  </a:cubicBezTo>
                  <a:lnTo>
                    <a:pt x="505778" y="91982"/>
                  </a:lnTo>
                  <a:cubicBezTo>
                    <a:pt x="534353" y="95792"/>
                    <a:pt x="565785" y="99602"/>
                    <a:pt x="601980" y="99602"/>
                  </a:cubicBezTo>
                  <a:cubicBezTo>
                    <a:pt x="664845" y="99602"/>
                    <a:pt x="740093" y="87220"/>
                    <a:pt x="838200" y="38642"/>
                  </a:cubicBezTo>
                  <a:lnTo>
                    <a:pt x="838200" y="11020"/>
                  </a:lnTo>
                  <a:cubicBezTo>
                    <a:pt x="838200" y="4352"/>
                    <a:pt x="830580" y="-410"/>
                    <a:pt x="823913" y="2447"/>
                  </a:cubicBezTo>
                  <a:cubicBezTo>
                    <a:pt x="679133" y="75790"/>
                    <a:pt x="585788" y="64360"/>
                    <a:pt x="510540" y="548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99F347B5-928E-468A-A886-134BE2E3D99C}"/>
                </a:ext>
              </a:extLst>
            </p:cNvPr>
            <p:cNvSpPr/>
            <p:nvPr/>
          </p:nvSpPr>
          <p:spPr>
            <a:xfrm>
              <a:off x="1647984" y="3895914"/>
              <a:ext cx="819271" cy="311352"/>
            </a:xfrm>
            <a:custGeom>
              <a:avLst/>
              <a:gdLst>
                <a:gd name="connsiteX0" fmla="*/ 771525 w 819271"/>
                <a:gd name="connsiteY0" fmla="*/ 199910 h 311352"/>
                <a:gd name="connsiteX1" fmla="*/ 569595 w 819271"/>
                <a:gd name="connsiteY1" fmla="*/ 158000 h 311352"/>
                <a:gd name="connsiteX2" fmla="*/ 540068 w 819271"/>
                <a:gd name="connsiteY2" fmla="*/ 187528 h 311352"/>
                <a:gd name="connsiteX3" fmla="*/ 533400 w 819271"/>
                <a:gd name="connsiteY3" fmla="*/ 190385 h 311352"/>
                <a:gd name="connsiteX4" fmla="*/ 526733 w 819271"/>
                <a:gd name="connsiteY4" fmla="*/ 187528 h 311352"/>
                <a:gd name="connsiteX5" fmla="*/ 526733 w 819271"/>
                <a:gd name="connsiteY5" fmla="*/ 174193 h 311352"/>
                <a:gd name="connsiteX6" fmla="*/ 552450 w 819271"/>
                <a:gd name="connsiteY6" fmla="*/ 148475 h 311352"/>
                <a:gd name="connsiteX7" fmla="*/ 499110 w 819271"/>
                <a:gd name="connsiteY7" fmla="*/ 114185 h 311352"/>
                <a:gd name="connsiteX8" fmla="*/ 463868 w 819271"/>
                <a:gd name="connsiteY8" fmla="*/ 149428 h 311352"/>
                <a:gd name="connsiteX9" fmla="*/ 457200 w 819271"/>
                <a:gd name="connsiteY9" fmla="*/ 152285 h 311352"/>
                <a:gd name="connsiteX10" fmla="*/ 450533 w 819271"/>
                <a:gd name="connsiteY10" fmla="*/ 149428 h 311352"/>
                <a:gd name="connsiteX11" fmla="*/ 450533 w 819271"/>
                <a:gd name="connsiteY11" fmla="*/ 136093 h 311352"/>
                <a:gd name="connsiteX12" fmla="*/ 483870 w 819271"/>
                <a:gd name="connsiteY12" fmla="*/ 102755 h 311352"/>
                <a:gd name="connsiteX13" fmla="*/ 433388 w 819271"/>
                <a:gd name="connsiteY13" fmla="*/ 65608 h 311352"/>
                <a:gd name="connsiteX14" fmla="*/ 387668 w 819271"/>
                <a:gd name="connsiteY14" fmla="*/ 111328 h 311352"/>
                <a:gd name="connsiteX15" fmla="*/ 381000 w 819271"/>
                <a:gd name="connsiteY15" fmla="*/ 114185 h 311352"/>
                <a:gd name="connsiteX16" fmla="*/ 374333 w 819271"/>
                <a:gd name="connsiteY16" fmla="*/ 111328 h 311352"/>
                <a:gd name="connsiteX17" fmla="*/ 374333 w 819271"/>
                <a:gd name="connsiteY17" fmla="*/ 97993 h 311352"/>
                <a:gd name="connsiteX18" fmla="*/ 418148 w 819271"/>
                <a:gd name="connsiteY18" fmla="*/ 54178 h 311352"/>
                <a:gd name="connsiteX19" fmla="*/ 332423 w 819271"/>
                <a:gd name="connsiteY19" fmla="*/ 1790 h 311352"/>
                <a:gd name="connsiteX20" fmla="*/ 304800 w 819271"/>
                <a:gd name="connsiteY20" fmla="*/ 18935 h 311352"/>
                <a:gd name="connsiteX21" fmla="*/ 304800 w 819271"/>
                <a:gd name="connsiteY21" fmla="*/ 47510 h 311352"/>
                <a:gd name="connsiteX22" fmla="*/ 46672 w 819271"/>
                <a:gd name="connsiteY22" fmla="*/ 54178 h 311352"/>
                <a:gd name="connsiteX23" fmla="*/ 21908 w 819271"/>
                <a:gd name="connsiteY23" fmla="*/ 64655 h 311352"/>
                <a:gd name="connsiteX24" fmla="*/ 0 w 819271"/>
                <a:gd name="connsiteY24" fmla="*/ 180860 h 311352"/>
                <a:gd name="connsiteX25" fmla="*/ 24765 w 819271"/>
                <a:gd name="connsiteY25" fmla="*/ 255155 h 311352"/>
                <a:gd name="connsiteX26" fmla="*/ 66675 w 819271"/>
                <a:gd name="connsiteY26" fmla="*/ 266585 h 311352"/>
                <a:gd name="connsiteX27" fmla="*/ 276225 w 819271"/>
                <a:gd name="connsiteY27" fmla="*/ 266585 h 311352"/>
                <a:gd name="connsiteX28" fmla="*/ 423863 w 819271"/>
                <a:gd name="connsiteY28" fmla="*/ 288493 h 311352"/>
                <a:gd name="connsiteX29" fmla="*/ 509588 w 819271"/>
                <a:gd name="connsiteY29" fmla="*/ 304685 h 311352"/>
                <a:gd name="connsiteX30" fmla="*/ 513398 w 819271"/>
                <a:gd name="connsiteY30" fmla="*/ 304685 h 311352"/>
                <a:gd name="connsiteX31" fmla="*/ 601028 w 819271"/>
                <a:gd name="connsiteY31" fmla="*/ 311353 h 311352"/>
                <a:gd name="connsiteX32" fmla="*/ 808673 w 819271"/>
                <a:gd name="connsiteY32" fmla="*/ 258965 h 311352"/>
                <a:gd name="connsiteX33" fmla="*/ 819150 w 819271"/>
                <a:gd name="connsiteY33" fmla="*/ 239915 h 311352"/>
                <a:gd name="connsiteX34" fmla="*/ 771525 w 819271"/>
                <a:gd name="connsiteY34" fmla="*/ 199910 h 31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9271" h="311352">
                  <a:moveTo>
                    <a:pt x="771525" y="199910"/>
                  </a:moveTo>
                  <a:cubicBezTo>
                    <a:pt x="691515" y="208483"/>
                    <a:pt x="627698" y="188480"/>
                    <a:pt x="569595" y="158000"/>
                  </a:cubicBezTo>
                  <a:lnTo>
                    <a:pt x="540068" y="187528"/>
                  </a:lnTo>
                  <a:cubicBezTo>
                    <a:pt x="538163" y="189433"/>
                    <a:pt x="535305" y="190385"/>
                    <a:pt x="533400" y="190385"/>
                  </a:cubicBezTo>
                  <a:cubicBezTo>
                    <a:pt x="531495" y="190385"/>
                    <a:pt x="528638" y="189433"/>
                    <a:pt x="526733" y="187528"/>
                  </a:cubicBezTo>
                  <a:cubicBezTo>
                    <a:pt x="522923" y="183718"/>
                    <a:pt x="522923" y="178003"/>
                    <a:pt x="526733" y="174193"/>
                  </a:cubicBezTo>
                  <a:lnTo>
                    <a:pt x="552450" y="148475"/>
                  </a:lnTo>
                  <a:cubicBezTo>
                    <a:pt x="534353" y="137998"/>
                    <a:pt x="516255" y="126568"/>
                    <a:pt x="499110" y="114185"/>
                  </a:cubicBezTo>
                  <a:lnTo>
                    <a:pt x="463868" y="149428"/>
                  </a:lnTo>
                  <a:cubicBezTo>
                    <a:pt x="461963" y="151333"/>
                    <a:pt x="459105" y="152285"/>
                    <a:pt x="457200" y="152285"/>
                  </a:cubicBezTo>
                  <a:cubicBezTo>
                    <a:pt x="455295" y="152285"/>
                    <a:pt x="452438" y="151333"/>
                    <a:pt x="450533" y="149428"/>
                  </a:cubicBezTo>
                  <a:cubicBezTo>
                    <a:pt x="446723" y="145618"/>
                    <a:pt x="446723" y="139903"/>
                    <a:pt x="450533" y="136093"/>
                  </a:cubicBezTo>
                  <a:lnTo>
                    <a:pt x="483870" y="102755"/>
                  </a:lnTo>
                  <a:cubicBezTo>
                    <a:pt x="466725" y="90373"/>
                    <a:pt x="450533" y="77990"/>
                    <a:pt x="433388" y="65608"/>
                  </a:cubicBezTo>
                  <a:lnTo>
                    <a:pt x="387668" y="111328"/>
                  </a:lnTo>
                  <a:cubicBezTo>
                    <a:pt x="385763" y="113233"/>
                    <a:pt x="382905" y="114185"/>
                    <a:pt x="381000" y="114185"/>
                  </a:cubicBezTo>
                  <a:cubicBezTo>
                    <a:pt x="379095" y="114185"/>
                    <a:pt x="376238" y="113233"/>
                    <a:pt x="374333" y="111328"/>
                  </a:cubicBezTo>
                  <a:cubicBezTo>
                    <a:pt x="370523" y="107518"/>
                    <a:pt x="370523" y="101803"/>
                    <a:pt x="374333" y="97993"/>
                  </a:cubicBezTo>
                  <a:lnTo>
                    <a:pt x="418148" y="54178"/>
                  </a:lnTo>
                  <a:cubicBezTo>
                    <a:pt x="390525" y="34175"/>
                    <a:pt x="361950" y="16078"/>
                    <a:pt x="332423" y="1790"/>
                  </a:cubicBezTo>
                  <a:cubicBezTo>
                    <a:pt x="319088" y="-3925"/>
                    <a:pt x="304800" y="4648"/>
                    <a:pt x="304800" y="18935"/>
                  </a:cubicBezTo>
                  <a:lnTo>
                    <a:pt x="304800" y="47510"/>
                  </a:lnTo>
                  <a:cubicBezTo>
                    <a:pt x="180975" y="97040"/>
                    <a:pt x="83820" y="69418"/>
                    <a:pt x="46672" y="54178"/>
                  </a:cubicBezTo>
                  <a:cubicBezTo>
                    <a:pt x="37148" y="50368"/>
                    <a:pt x="25717" y="55130"/>
                    <a:pt x="21908" y="64655"/>
                  </a:cubicBezTo>
                  <a:cubicBezTo>
                    <a:pt x="6667" y="102755"/>
                    <a:pt x="0" y="158953"/>
                    <a:pt x="0" y="180860"/>
                  </a:cubicBezTo>
                  <a:cubicBezTo>
                    <a:pt x="0" y="228485"/>
                    <a:pt x="15240" y="248488"/>
                    <a:pt x="24765" y="255155"/>
                  </a:cubicBezTo>
                  <a:cubicBezTo>
                    <a:pt x="31433" y="258965"/>
                    <a:pt x="45720" y="266585"/>
                    <a:pt x="66675" y="266585"/>
                  </a:cubicBezTo>
                  <a:lnTo>
                    <a:pt x="276225" y="266585"/>
                  </a:lnTo>
                  <a:cubicBezTo>
                    <a:pt x="324803" y="266585"/>
                    <a:pt x="375285" y="278015"/>
                    <a:pt x="423863" y="288493"/>
                  </a:cubicBezTo>
                  <a:cubicBezTo>
                    <a:pt x="454343" y="295160"/>
                    <a:pt x="482918" y="301828"/>
                    <a:pt x="509588" y="304685"/>
                  </a:cubicBezTo>
                  <a:lnTo>
                    <a:pt x="513398" y="304685"/>
                  </a:lnTo>
                  <a:cubicBezTo>
                    <a:pt x="541020" y="308495"/>
                    <a:pt x="568643" y="311353"/>
                    <a:pt x="601028" y="311353"/>
                  </a:cubicBezTo>
                  <a:cubicBezTo>
                    <a:pt x="667703" y="311353"/>
                    <a:pt x="736283" y="294208"/>
                    <a:pt x="808673" y="258965"/>
                  </a:cubicBezTo>
                  <a:cubicBezTo>
                    <a:pt x="815340" y="255155"/>
                    <a:pt x="820103" y="248488"/>
                    <a:pt x="819150" y="239915"/>
                  </a:cubicBezTo>
                  <a:cubicBezTo>
                    <a:pt x="818198" y="227533"/>
                    <a:pt x="802005" y="197053"/>
                    <a:pt x="771525" y="19991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Inhaltsplatzhalter 4" descr="Schuh">
            <a:extLst>
              <a:ext uri="{FF2B5EF4-FFF2-40B4-BE49-F238E27FC236}">
                <a16:creationId xmlns:a16="http://schemas.microsoft.com/office/drawing/2014/main" id="{6EA10245-8987-4C0C-A7AA-D92C07D43B2E}"/>
              </a:ext>
            </a:extLst>
          </p:cNvPr>
          <p:cNvGrpSpPr/>
          <p:nvPr/>
        </p:nvGrpSpPr>
        <p:grpSpPr>
          <a:xfrm rot="1496241">
            <a:off x="3360228" y="2026636"/>
            <a:ext cx="1136570" cy="503551"/>
            <a:chOff x="3314226" y="3166785"/>
            <a:chExt cx="838200" cy="371360"/>
          </a:xfrm>
          <a:solidFill>
            <a:srgbClr val="000000"/>
          </a:solidFill>
        </p:grpSpPr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C1164B3-E78D-45B2-AF49-B7DEC169269D}"/>
                </a:ext>
              </a:extLst>
            </p:cNvPr>
            <p:cNvSpPr/>
            <p:nvPr/>
          </p:nvSpPr>
          <p:spPr>
            <a:xfrm>
              <a:off x="3314226" y="3436638"/>
              <a:ext cx="838200" cy="101507"/>
            </a:xfrm>
            <a:custGeom>
              <a:avLst/>
              <a:gdLst>
                <a:gd name="connsiteX0" fmla="*/ 510540 w 838200"/>
                <a:gd name="connsiteY0" fmla="*/ 54835 h 101507"/>
                <a:gd name="connsiteX1" fmla="*/ 506730 w 838200"/>
                <a:gd name="connsiteY1" fmla="*/ 54835 h 101507"/>
                <a:gd name="connsiteX2" fmla="*/ 419100 w 838200"/>
                <a:gd name="connsiteY2" fmla="*/ 37690 h 101507"/>
                <a:gd name="connsiteX3" fmla="*/ 275273 w 838200"/>
                <a:gd name="connsiteY3" fmla="*/ 15782 h 101507"/>
                <a:gd name="connsiteX4" fmla="*/ 66675 w 838200"/>
                <a:gd name="connsiteY4" fmla="*/ 15782 h 101507"/>
                <a:gd name="connsiteX5" fmla="*/ 14288 w 838200"/>
                <a:gd name="connsiteY5" fmla="*/ 1495 h 101507"/>
                <a:gd name="connsiteX6" fmla="*/ 0 w 838200"/>
                <a:gd name="connsiteY6" fmla="*/ 9115 h 101507"/>
                <a:gd name="connsiteX7" fmla="*/ 0 w 838200"/>
                <a:gd name="connsiteY7" fmla="*/ 101507 h 101507"/>
                <a:gd name="connsiteX8" fmla="*/ 219075 w 838200"/>
                <a:gd name="connsiteY8" fmla="*/ 101507 h 101507"/>
                <a:gd name="connsiteX9" fmla="*/ 238125 w 838200"/>
                <a:gd name="connsiteY9" fmla="*/ 53882 h 101507"/>
                <a:gd name="connsiteX10" fmla="*/ 276225 w 838200"/>
                <a:gd name="connsiteY10" fmla="*/ 53882 h 101507"/>
                <a:gd name="connsiteX11" fmla="*/ 411480 w 838200"/>
                <a:gd name="connsiteY11" fmla="*/ 74837 h 101507"/>
                <a:gd name="connsiteX12" fmla="*/ 501968 w 838200"/>
                <a:gd name="connsiteY12" fmla="*/ 91982 h 101507"/>
                <a:gd name="connsiteX13" fmla="*/ 505778 w 838200"/>
                <a:gd name="connsiteY13" fmla="*/ 91982 h 101507"/>
                <a:gd name="connsiteX14" fmla="*/ 601980 w 838200"/>
                <a:gd name="connsiteY14" fmla="*/ 99602 h 101507"/>
                <a:gd name="connsiteX15" fmla="*/ 838200 w 838200"/>
                <a:gd name="connsiteY15" fmla="*/ 38642 h 101507"/>
                <a:gd name="connsiteX16" fmla="*/ 838200 w 838200"/>
                <a:gd name="connsiteY16" fmla="*/ 11020 h 101507"/>
                <a:gd name="connsiteX17" fmla="*/ 823913 w 838200"/>
                <a:gd name="connsiteY17" fmla="*/ 2447 h 101507"/>
                <a:gd name="connsiteX18" fmla="*/ 510540 w 838200"/>
                <a:gd name="connsiteY18" fmla="*/ 54835 h 10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8200" h="101507">
                  <a:moveTo>
                    <a:pt x="510540" y="54835"/>
                  </a:moveTo>
                  <a:lnTo>
                    <a:pt x="506730" y="54835"/>
                  </a:lnTo>
                  <a:cubicBezTo>
                    <a:pt x="479108" y="51025"/>
                    <a:pt x="450533" y="45310"/>
                    <a:pt x="419100" y="37690"/>
                  </a:cubicBezTo>
                  <a:cubicBezTo>
                    <a:pt x="371475" y="27212"/>
                    <a:pt x="320993" y="15782"/>
                    <a:pt x="275273" y="15782"/>
                  </a:cubicBezTo>
                  <a:lnTo>
                    <a:pt x="66675" y="15782"/>
                  </a:lnTo>
                  <a:cubicBezTo>
                    <a:pt x="43815" y="15782"/>
                    <a:pt x="26670" y="9115"/>
                    <a:pt x="14288" y="1495"/>
                  </a:cubicBezTo>
                  <a:cubicBezTo>
                    <a:pt x="8573" y="-2315"/>
                    <a:pt x="0" y="1495"/>
                    <a:pt x="0" y="9115"/>
                  </a:cubicBezTo>
                  <a:lnTo>
                    <a:pt x="0" y="101507"/>
                  </a:lnTo>
                  <a:lnTo>
                    <a:pt x="219075" y="101507"/>
                  </a:lnTo>
                  <a:lnTo>
                    <a:pt x="238125" y="53882"/>
                  </a:lnTo>
                  <a:lnTo>
                    <a:pt x="276225" y="53882"/>
                  </a:lnTo>
                  <a:cubicBezTo>
                    <a:pt x="318135" y="53882"/>
                    <a:pt x="365760" y="64360"/>
                    <a:pt x="411480" y="74837"/>
                  </a:cubicBezTo>
                  <a:cubicBezTo>
                    <a:pt x="441960" y="81505"/>
                    <a:pt x="473393" y="88172"/>
                    <a:pt x="501968" y="91982"/>
                  </a:cubicBezTo>
                  <a:lnTo>
                    <a:pt x="505778" y="91982"/>
                  </a:lnTo>
                  <a:cubicBezTo>
                    <a:pt x="534353" y="95792"/>
                    <a:pt x="565785" y="99602"/>
                    <a:pt x="601980" y="99602"/>
                  </a:cubicBezTo>
                  <a:cubicBezTo>
                    <a:pt x="664845" y="99602"/>
                    <a:pt x="740093" y="87220"/>
                    <a:pt x="838200" y="38642"/>
                  </a:cubicBezTo>
                  <a:lnTo>
                    <a:pt x="838200" y="11020"/>
                  </a:lnTo>
                  <a:cubicBezTo>
                    <a:pt x="838200" y="4352"/>
                    <a:pt x="830580" y="-410"/>
                    <a:pt x="823913" y="2447"/>
                  </a:cubicBezTo>
                  <a:cubicBezTo>
                    <a:pt x="679133" y="75790"/>
                    <a:pt x="585788" y="64360"/>
                    <a:pt x="510540" y="548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EAD29DC7-1B8E-4A9E-8F9E-06ACBF86C3A3}"/>
                </a:ext>
              </a:extLst>
            </p:cNvPr>
            <p:cNvSpPr/>
            <p:nvPr/>
          </p:nvSpPr>
          <p:spPr>
            <a:xfrm>
              <a:off x="3314226" y="3166785"/>
              <a:ext cx="819271" cy="311352"/>
            </a:xfrm>
            <a:custGeom>
              <a:avLst/>
              <a:gdLst>
                <a:gd name="connsiteX0" fmla="*/ 771525 w 819271"/>
                <a:gd name="connsiteY0" fmla="*/ 199910 h 311352"/>
                <a:gd name="connsiteX1" fmla="*/ 569595 w 819271"/>
                <a:gd name="connsiteY1" fmla="*/ 158000 h 311352"/>
                <a:gd name="connsiteX2" fmla="*/ 540068 w 819271"/>
                <a:gd name="connsiteY2" fmla="*/ 187528 h 311352"/>
                <a:gd name="connsiteX3" fmla="*/ 533400 w 819271"/>
                <a:gd name="connsiteY3" fmla="*/ 190385 h 311352"/>
                <a:gd name="connsiteX4" fmla="*/ 526733 w 819271"/>
                <a:gd name="connsiteY4" fmla="*/ 187528 h 311352"/>
                <a:gd name="connsiteX5" fmla="*/ 526733 w 819271"/>
                <a:gd name="connsiteY5" fmla="*/ 174193 h 311352"/>
                <a:gd name="connsiteX6" fmla="*/ 552450 w 819271"/>
                <a:gd name="connsiteY6" fmla="*/ 148475 h 311352"/>
                <a:gd name="connsiteX7" fmla="*/ 499110 w 819271"/>
                <a:gd name="connsiteY7" fmla="*/ 114185 h 311352"/>
                <a:gd name="connsiteX8" fmla="*/ 463868 w 819271"/>
                <a:gd name="connsiteY8" fmla="*/ 149428 h 311352"/>
                <a:gd name="connsiteX9" fmla="*/ 457200 w 819271"/>
                <a:gd name="connsiteY9" fmla="*/ 152285 h 311352"/>
                <a:gd name="connsiteX10" fmla="*/ 450533 w 819271"/>
                <a:gd name="connsiteY10" fmla="*/ 149428 h 311352"/>
                <a:gd name="connsiteX11" fmla="*/ 450533 w 819271"/>
                <a:gd name="connsiteY11" fmla="*/ 136093 h 311352"/>
                <a:gd name="connsiteX12" fmla="*/ 483870 w 819271"/>
                <a:gd name="connsiteY12" fmla="*/ 102755 h 311352"/>
                <a:gd name="connsiteX13" fmla="*/ 433388 w 819271"/>
                <a:gd name="connsiteY13" fmla="*/ 65608 h 311352"/>
                <a:gd name="connsiteX14" fmla="*/ 387668 w 819271"/>
                <a:gd name="connsiteY14" fmla="*/ 111328 h 311352"/>
                <a:gd name="connsiteX15" fmla="*/ 381000 w 819271"/>
                <a:gd name="connsiteY15" fmla="*/ 114185 h 311352"/>
                <a:gd name="connsiteX16" fmla="*/ 374333 w 819271"/>
                <a:gd name="connsiteY16" fmla="*/ 111328 h 311352"/>
                <a:gd name="connsiteX17" fmla="*/ 374333 w 819271"/>
                <a:gd name="connsiteY17" fmla="*/ 97993 h 311352"/>
                <a:gd name="connsiteX18" fmla="*/ 418148 w 819271"/>
                <a:gd name="connsiteY18" fmla="*/ 54178 h 311352"/>
                <a:gd name="connsiteX19" fmla="*/ 332423 w 819271"/>
                <a:gd name="connsiteY19" fmla="*/ 1790 h 311352"/>
                <a:gd name="connsiteX20" fmla="*/ 304800 w 819271"/>
                <a:gd name="connsiteY20" fmla="*/ 18935 h 311352"/>
                <a:gd name="connsiteX21" fmla="*/ 304800 w 819271"/>
                <a:gd name="connsiteY21" fmla="*/ 47510 h 311352"/>
                <a:gd name="connsiteX22" fmla="*/ 46672 w 819271"/>
                <a:gd name="connsiteY22" fmla="*/ 54178 h 311352"/>
                <a:gd name="connsiteX23" fmla="*/ 21908 w 819271"/>
                <a:gd name="connsiteY23" fmla="*/ 64655 h 311352"/>
                <a:gd name="connsiteX24" fmla="*/ 0 w 819271"/>
                <a:gd name="connsiteY24" fmla="*/ 180860 h 311352"/>
                <a:gd name="connsiteX25" fmla="*/ 24765 w 819271"/>
                <a:gd name="connsiteY25" fmla="*/ 255155 h 311352"/>
                <a:gd name="connsiteX26" fmla="*/ 66675 w 819271"/>
                <a:gd name="connsiteY26" fmla="*/ 266585 h 311352"/>
                <a:gd name="connsiteX27" fmla="*/ 276225 w 819271"/>
                <a:gd name="connsiteY27" fmla="*/ 266585 h 311352"/>
                <a:gd name="connsiteX28" fmla="*/ 423863 w 819271"/>
                <a:gd name="connsiteY28" fmla="*/ 288493 h 311352"/>
                <a:gd name="connsiteX29" fmla="*/ 509588 w 819271"/>
                <a:gd name="connsiteY29" fmla="*/ 304685 h 311352"/>
                <a:gd name="connsiteX30" fmla="*/ 513398 w 819271"/>
                <a:gd name="connsiteY30" fmla="*/ 304685 h 311352"/>
                <a:gd name="connsiteX31" fmla="*/ 601028 w 819271"/>
                <a:gd name="connsiteY31" fmla="*/ 311353 h 311352"/>
                <a:gd name="connsiteX32" fmla="*/ 808673 w 819271"/>
                <a:gd name="connsiteY32" fmla="*/ 258965 h 311352"/>
                <a:gd name="connsiteX33" fmla="*/ 819150 w 819271"/>
                <a:gd name="connsiteY33" fmla="*/ 239915 h 311352"/>
                <a:gd name="connsiteX34" fmla="*/ 771525 w 819271"/>
                <a:gd name="connsiteY34" fmla="*/ 199910 h 31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9271" h="311352">
                  <a:moveTo>
                    <a:pt x="771525" y="199910"/>
                  </a:moveTo>
                  <a:cubicBezTo>
                    <a:pt x="691515" y="208483"/>
                    <a:pt x="627698" y="188480"/>
                    <a:pt x="569595" y="158000"/>
                  </a:cubicBezTo>
                  <a:lnTo>
                    <a:pt x="540068" y="187528"/>
                  </a:lnTo>
                  <a:cubicBezTo>
                    <a:pt x="538163" y="189433"/>
                    <a:pt x="535305" y="190385"/>
                    <a:pt x="533400" y="190385"/>
                  </a:cubicBezTo>
                  <a:cubicBezTo>
                    <a:pt x="531495" y="190385"/>
                    <a:pt x="528638" y="189433"/>
                    <a:pt x="526733" y="187528"/>
                  </a:cubicBezTo>
                  <a:cubicBezTo>
                    <a:pt x="522923" y="183718"/>
                    <a:pt x="522923" y="178003"/>
                    <a:pt x="526733" y="174193"/>
                  </a:cubicBezTo>
                  <a:lnTo>
                    <a:pt x="552450" y="148475"/>
                  </a:lnTo>
                  <a:cubicBezTo>
                    <a:pt x="534353" y="137998"/>
                    <a:pt x="516255" y="126568"/>
                    <a:pt x="499110" y="114185"/>
                  </a:cubicBezTo>
                  <a:lnTo>
                    <a:pt x="463868" y="149428"/>
                  </a:lnTo>
                  <a:cubicBezTo>
                    <a:pt x="461963" y="151333"/>
                    <a:pt x="459105" y="152285"/>
                    <a:pt x="457200" y="152285"/>
                  </a:cubicBezTo>
                  <a:cubicBezTo>
                    <a:pt x="455295" y="152285"/>
                    <a:pt x="452438" y="151333"/>
                    <a:pt x="450533" y="149428"/>
                  </a:cubicBezTo>
                  <a:cubicBezTo>
                    <a:pt x="446723" y="145618"/>
                    <a:pt x="446723" y="139903"/>
                    <a:pt x="450533" y="136093"/>
                  </a:cubicBezTo>
                  <a:lnTo>
                    <a:pt x="483870" y="102755"/>
                  </a:lnTo>
                  <a:cubicBezTo>
                    <a:pt x="466725" y="90373"/>
                    <a:pt x="450533" y="77990"/>
                    <a:pt x="433388" y="65608"/>
                  </a:cubicBezTo>
                  <a:lnTo>
                    <a:pt x="387668" y="111328"/>
                  </a:lnTo>
                  <a:cubicBezTo>
                    <a:pt x="385763" y="113233"/>
                    <a:pt x="382905" y="114185"/>
                    <a:pt x="381000" y="114185"/>
                  </a:cubicBezTo>
                  <a:cubicBezTo>
                    <a:pt x="379095" y="114185"/>
                    <a:pt x="376238" y="113233"/>
                    <a:pt x="374333" y="111328"/>
                  </a:cubicBezTo>
                  <a:cubicBezTo>
                    <a:pt x="370523" y="107518"/>
                    <a:pt x="370523" y="101803"/>
                    <a:pt x="374333" y="97993"/>
                  </a:cubicBezTo>
                  <a:lnTo>
                    <a:pt x="418148" y="54178"/>
                  </a:lnTo>
                  <a:cubicBezTo>
                    <a:pt x="390525" y="34175"/>
                    <a:pt x="361950" y="16078"/>
                    <a:pt x="332423" y="1790"/>
                  </a:cubicBezTo>
                  <a:cubicBezTo>
                    <a:pt x="319088" y="-3925"/>
                    <a:pt x="304800" y="4648"/>
                    <a:pt x="304800" y="18935"/>
                  </a:cubicBezTo>
                  <a:lnTo>
                    <a:pt x="304800" y="47510"/>
                  </a:lnTo>
                  <a:cubicBezTo>
                    <a:pt x="180975" y="97040"/>
                    <a:pt x="83820" y="69418"/>
                    <a:pt x="46672" y="54178"/>
                  </a:cubicBezTo>
                  <a:cubicBezTo>
                    <a:pt x="37148" y="50368"/>
                    <a:pt x="25717" y="55130"/>
                    <a:pt x="21908" y="64655"/>
                  </a:cubicBezTo>
                  <a:cubicBezTo>
                    <a:pt x="6667" y="102755"/>
                    <a:pt x="0" y="158953"/>
                    <a:pt x="0" y="180860"/>
                  </a:cubicBezTo>
                  <a:cubicBezTo>
                    <a:pt x="0" y="228485"/>
                    <a:pt x="15240" y="248488"/>
                    <a:pt x="24765" y="255155"/>
                  </a:cubicBezTo>
                  <a:cubicBezTo>
                    <a:pt x="31433" y="258965"/>
                    <a:pt x="45720" y="266585"/>
                    <a:pt x="66675" y="266585"/>
                  </a:cubicBezTo>
                  <a:lnTo>
                    <a:pt x="276225" y="266585"/>
                  </a:lnTo>
                  <a:cubicBezTo>
                    <a:pt x="324803" y="266585"/>
                    <a:pt x="375285" y="278015"/>
                    <a:pt x="423863" y="288493"/>
                  </a:cubicBezTo>
                  <a:cubicBezTo>
                    <a:pt x="454343" y="295160"/>
                    <a:pt x="482918" y="301828"/>
                    <a:pt x="509588" y="304685"/>
                  </a:cubicBezTo>
                  <a:lnTo>
                    <a:pt x="513398" y="304685"/>
                  </a:lnTo>
                  <a:cubicBezTo>
                    <a:pt x="541020" y="308495"/>
                    <a:pt x="568643" y="311353"/>
                    <a:pt x="601028" y="311353"/>
                  </a:cubicBezTo>
                  <a:cubicBezTo>
                    <a:pt x="667703" y="311353"/>
                    <a:pt x="736283" y="294208"/>
                    <a:pt x="808673" y="258965"/>
                  </a:cubicBezTo>
                  <a:cubicBezTo>
                    <a:pt x="815340" y="255155"/>
                    <a:pt x="820103" y="248488"/>
                    <a:pt x="819150" y="239915"/>
                  </a:cubicBezTo>
                  <a:cubicBezTo>
                    <a:pt x="818198" y="227533"/>
                    <a:pt x="802005" y="197053"/>
                    <a:pt x="771525" y="19991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Inhaltsplatzhalter 4" descr="Schuh">
            <a:extLst>
              <a:ext uri="{FF2B5EF4-FFF2-40B4-BE49-F238E27FC236}">
                <a16:creationId xmlns:a16="http://schemas.microsoft.com/office/drawing/2014/main" id="{28C34591-879D-487D-9A7B-ED0646AFB5EE}"/>
              </a:ext>
            </a:extLst>
          </p:cNvPr>
          <p:cNvGrpSpPr/>
          <p:nvPr/>
        </p:nvGrpSpPr>
        <p:grpSpPr>
          <a:xfrm rot="20084116">
            <a:off x="6110414" y="2105675"/>
            <a:ext cx="1136570" cy="503551"/>
            <a:chOff x="4980468" y="3895914"/>
            <a:chExt cx="838200" cy="371360"/>
          </a:xfrm>
          <a:solidFill>
            <a:srgbClr val="000000"/>
          </a:solidFill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6781D08F-0487-4A7B-B2AA-AE0B2C5AD982}"/>
                </a:ext>
              </a:extLst>
            </p:cNvPr>
            <p:cNvSpPr/>
            <p:nvPr/>
          </p:nvSpPr>
          <p:spPr>
            <a:xfrm>
              <a:off x="4980468" y="4165767"/>
              <a:ext cx="838200" cy="101507"/>
            </a:xfrm>
            <a:custGeom>
              <a:avLst/>
              <a:gdLst>
                <a:gd name="connsiteX0" fmla="*/ 510540 w 838200"/>
                <a:gd name="connsiteY0" fmla="*/ 54835 h 101507"/>
                <a:gd name="connsiteX1" fmla="*/ 506730 w 838200"/>
                <a:gd name="connsiteY1" fmla="*/ 54835 h 101507"/>
                <a:gd name="connsiteX2" fmla="*/ 419100 w 838200"/>
                <a:gd name="connsiteY2" fmla="*/ 37690 h 101507"/>
                <a:gd name="connsiteX3" fmla="*/ 275273 w 838200"/>
                <a:gd name="connsiteY3" fmla="*/ 15782 h 101507"/>
                <a:gd name="connsiteX4" fmla="*/ 66675 w 838200"/>
                <a:gd name="connsiteY4" fmla="*/ 15782 h 101507"/>
                <a:gd name="connsiteX5" fmla="*/ 14288 w 838200"/>
                <a:gd name="connsiteY5" fmla="*/ 1495 h 101507"/>
                <a:gd name="connsiteX6" fmla="*/ 0 w 838200"/>
                <a:gd name="connsiteY6" fmla="*/ 9115 h 101507"/>
                <a:gd name="connsiteX7" fmla="*/ 0 w 838200"/>
                <a:gd name="connsiteY7" fmla="*/ 101507 h 101507"/>
                <a:gd name="connsiteX8" fmla="*/ 219075 w 838200"/>
                <a:gd name="connsiteY8" fmla="*/ 101507 h 101507"/>
                <a:gd name="connsiteX9" fmla="*/ 238125 w 838200"/>
                <a:gd name="connsiteY9" fmla="*/ 53882 h 101507"/>
                <a:gd name="connsiteX10" fmla="*/ 276225 w 838200"/>
                <a:gd name="connsiteY10" fmla="*/ 53882 h 101507"/>
                <a:gd name="connsiteX11" fmla="*/ 411480 w 838200"/>
                <a:gd name="connsiteY11" fmla="*/ 74837 h 101507"/>
                <a:gd name="connsiteX12" fmla="*/ 501968 w 838200"/>
                <a:gd name="connsiteY12" fmla="*/ 91982 h 101507"/>
                <a:gd name="connsiteX13" fmla="*/ 505778 w 838200"/>
                <a:gd name="connsiteY13" fmla="*/ 91982 h 101507"/>
                <a:gd name="connsiteX14" fmla="*/ 601980 w 838200"/>
                <a:gd name="connsiteY14" fmla="*/ 99602 h 101507"/>
                <a:gd name="connsiteX15" fmla="*/ 838200 w 838200"/>
                <a:gd name="connsiteY15" fmla="*/ 38642 h 101507"/>
                <a:gd name="connsiteX16" fmla="*/ 838200 w 838200"/>
                <a:gd name="connsiteY16" fmla="*/ 11020 h 101507"/>
                <a:gd name="connsiteX17" fmla="*/ 823913 w 838200"/>
                <a:gd name="connsiteY17" fmla="*/ 2447 h 101507"/>
                <a:gd name="connsiteX18" fmla="*/ 510540 w 838200"/>
                <a:gd name="connsiteY18" fmla="*/ 54835 h 10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8200" h="101507">
                  <a:moveTo>
                    <a:pt x="510540" y="54835"/>
                  </a:moveTo>
                  <a:lnTo>
                    <a:pt x="506730" y="54835"/>
                  </a:lnTo>
                  <a:cubicBezTo>
                    <a:pt x="479108" y="51025"/>
                    <a:pt x="450533" y="45310"/>
                    <a:pt x="419100" y="37690"/>
                  </a:cubicBezTo>
                  <a:cubicBezTo>
                    <a:pt x="371475" y="27212"/>
                    <a:pt x="320993" y="15782"/>
                    <a:pt x="275273" y="15782"/>
                  </a:cubicBezTo>
                  <a:lnTo>
                    <a:pt x="66675" y="15782"/>
                  </a:lnTo>
                  <a:cubicBezTo>
                    <a:pt x="43815" y="15782"/>
                    <a:pt x="26670" y="9115"/>
                    <a:pt x="14288" y="1495"/>
                  </a:cubicBezTo>
                  <a:cubicBezTo>
                    <a:pt x="8573" y="-2315"/>
                    <a:pt x="0" y="1495"/>
                    <a:pt x="0" y="9115"/>
                  </a:cubicBezTo>
                  <a:lnTo>
                    <a:pt x="0" y="101507"/>
                  </a:lnTo>
                  <a:lnTo>
                    <a:pt x="219075" y="101507"/>
                  </a:lnTo>
                  <a:lnTo>
                    <a:pt x="238125" y="53882"/>
                  </a:lnTo>
                  <a:lnTo>
                    <a:pt x="276225" y="53882"/>
                  </a:lnTo>
                  <a:cubicBezTo>
                    <a:pt x="318135" y="53882"/>
                    <a:pt x="365760" y="64360"/>
                    <a:pt x="411480" y="74837"/>
                  </a:cubicBezTo>
                  <a:cubicBezTo>
                    <a:pt x="441960" y="81505"/>
                    <a:pt x="473393" y="88172"/>
                    <a:pt x="501968" y="91982"/>
                  </a:cubicBezTo>
                  <a:lnTo>
                    <a:pt x="505778" y="91982"/>
                  </a:lnTo>
                  <a:cubicBezTo>
                    <a:pt x="534353" y="95792"/>
                    <a:pt x="565785" y="99602"/>
                    <a:pt x="601980" y="99602"/>
                  </a:cubicBezTo>
                  <a:cubicBezTo>
                    <a:pt x="664845" y="99602"/>
                    <a:pt x="740093" y="87220"/>
                    <a:pt x="838200" y="38642"/>
                  </a:cubicBezTo>
                  <a:lnTo>
                    <a:pt x="838200" y="11020"/>
                  </a:lnTo>
                  <a:cubicBezTo>
                    <a:pt x="838200" y="4352"/>
                    <a:pt x="830580" y="-410"/>
                    <a:pt x="823913" y="2447"/>
                  </a:cubicBezTo>
                  <a:cubicBezTo>
                    <a:pt x="679133" y="75790"/>
                    <a:pt x="585788" y="64360"/>
                    <a:pt x="510540" y="548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2F673B56-935A-4B3A-B670-53A50867D1C4}"/>
                </a:ext>
              </a:extLst>
            </p:cNvPr>
            <p:cNvSpPr/>
            <p:nvPr/>
          </p:nvSpPr>
          <p:spPr>
            <a:xfrm>
              <a:off x="4980468" y="3895914"/>
              <a:ext cx="819271" cy="311352"/>
            </a:xfrm>
            <a:custGeom>
              <a:avLst/>
              <a:gdLst>
                <a:gd name="connsiteX0" fmla="*/ 771525 w 819271"/>
                <a:gd name="connsiteY0" fmla="*/ 199910 h 311352"/>
                <a:gd name="connsiteX1" fmla="*/ 569595 w 819271"/>
                <a:gd name="connsiteY1" fmla="*/ 158000 h 311352"/>
                <a:gd name="connsiteX2" fmla="*/ 540068 w 819271"/>
                <a:gd name="connsiteY2" fmla="*/ 187528 h 311352"/>
                <a:gd name="connsiteX3" fmla="*/ 533400 w 819271"/>
                <a:gd name="connsiteY3" fmla="*/ 190385 h 311352"/>
                <a:gd name="connsiteX4" fmla="*/ 526733 w 819271"/>
                <a:gd name="connsiteY4" fmla="*/ 187528 h 311352"/>
                <a:gd name="connsiteX5" fmla="*/ 526733 w 819271"/>
                <a:gd name="connsiteY5" fmla="*/ 174193 h 311352"/>
                <a:gd name="connsiteX6" fmla="*/ 552450 w 819271"/>
                <a:gd name="connsiteY6" fmla="*/ 148475 h 311352"/>
                <a:gd name="connsiteX7" fmla="*/ 499110 w 819271"/>
                <a:gd name="connsiteY7" fmla="*/ 114185 h 311352"/>
                <a:gd name="connsiteX8" fmla="*/ 463868 w 819271"/>
                <a:gd name="connsiteY8" fmla="*/ 149428 h 311352"/>
                <a:gd name="connsiteX9" fmla="*/ 457200 w 819271"/>
                <a:gd name="connsiteY9" fmla="*/ 152285 h 311352"/>
                <a:gd name="connsiteX10" fmla="*/ 450533 w 819271"/>
                <a:gd name="connsiteY10" fmla="*/ 149428 h 311352"/>
                <a:gd name="connsiteX11" fmla="*/ 450533 w 819271"/>
                <a:gd name="connsiteY11" fmla="*/ 136093 h 311352"/>
                <a:gd name="connsiteX12" fmla="*/ 483870 w 819271"/>
                <a:gd name="connsiteY12" fmla="*/ 102755 h 311352"/>
                <a:gd name="connsiteX13" fmla="*/ 433388 w 819271"/>
                <a:gd name="connsiteY13" fmla="*/ 65608 h 311352"/>
                <a:gd name="connsiteX14" fmla="*/ 387668 w 819271"/>
                <a:gd name="connsiteY14" fmla="*/ 111328 h 311352"/>
                <a:gd name="connsiteX15" fmla="*/ 381000 w 819271"/>
                <a:gd name="connsiteY15" fmla="*/ 114185 h 311352"/>
                <a:gd name="connsiteX16" fmla="*/ 374333 w 819271"/>
                <a:gd name="connsiteY16" fmla="*/ 111328 h 311352"/>
                <a:gd name="connsiteX17" fmla="*/ 374333 w 819271"/>
                <a:gd name="connsiteY17" fmla="*/ 97993 h 311352"/>
                <a:gd name="connsiteX18" fmla="*/ 418148 w 819271"/>
                <a:gd name="connsiteY18" fmla="*/ 54178 h 311352"/>
                <a:gd name="connsiteX19" fmla="*/ 332423 w 819271"/>
                <a:gd name="connsiteY19" fmla="*/ 1790 h 311352"/>
                <a:gd name="connsiteX20" fmla="*/ 304800 w 819271"/>
                <a:gd name="connsiteY20" fmla="*/ 18935 h 311352"/>
                <a:gd name="connsiteX21" fmla="*/ 304800 w 819271"/>
                <a:gd name="connsiteY21" fmla="*/ 47510 h 311352"/>
                <a:gd name="connsiteX22" fmla="*/ 46672 w 819271"/>
                <a:gd name="connsiteY22" fmla="*/ 54178 h 311352"/>
                <a:gd name="connsiteX23" fmla="*/ 21908 w 819271"/>
                <a:gd name="connsiteY23" fmla="*/ 64655 h 311352"/>
                <a:gd name="connsiteX24" fmla="*/ 0 w 819271"/>
                <a:gd name="connsiteY24" fmla="*/ 180860 h 311352"/>
                <a:gd name="connsiteX25" fmla="*/ 24765 w 819271"/>
                <a:gd name="connsiteY25" fmla="*/ 255155 h 311352"/>
                <a:gd name="connsiteX26" fmla="*/ 66675 w 819271"/>
                <a:gd name="connsiteY26" fmla="*/ 266585 h 311352"/>
                <a:gd name="connsiteX27" fmla="*/ 276225 w 819271"/>
                <a:gd name="connsiteY27" fmla="*/ 266585 h 311352"/>
                <a:gd name="connsiteX28" fmla="*/ 423863 w 819271"/>
                <a:gd name="connsiteY28" fmla="*/ 288493 h 311352"/>
                <a:gd name="connsiteX29" fmla="*/ 509588 w 819271"/>
                <a:gd name="connsiteY29" fmla="*/ 304685 h 311352"/>
                <a:gd name="connsiteX30" fmla="*/ 513398 w 819271"/>
                <a:gd name="connsiteY30" fmla="*/ 304685 h 311352"/>
                <a:gd name="connsiteX31" fmla="*/ 601028 w 819271"/>
                <a:gd name="connsiteY31" fmla="*/ 311353 h 311352"/>
                <a:gd name="connsiteX32" fmla="*/ 808673 w 819271"/>
                <a:gd name="connsiteY32" fmla="*/ 258965 h 311352"/>
                <a:gd name="connsiteX33" fmla="*/ 819150 w 819271"/>
                <a:gd name="connsiteY33" fmla="*/ 239915 h 311352"/>
                <a:gd name="connsiteX34" fmla="*/ 771525 w 819271"/>
                <a:gd name="connsiteY34" fmla="*/ 199910 h 31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9271" h="311352">
                  <a:moveTo>
                    <a:pt x="771525" y="199910"/>
                  </a:moveTo>
                  <a:cubicBezTo>
                    <a:pt x="691515" y="208483"/>
                    <a:pt x="627698" y="188480"/>
                    <a:pt x="569595" y="158000"/>
                  </a:cubicBezTo>
                  <a:lnTo>
                    <a:pt x="540068" y="187528"/>
                  </a:lnTo>
                  <a:cubicBezTo>
                    <a:pt x="538163" y="189433"/>
                    <a:pt x="535305" y="190385"/>
                    <a:pt x="533400" y="190385"/>
                  </a:cubicBezTo>
                  <a:cubicBezTo>
                    <a:pt x="531495" y="190385"/>
                    <a:pt x="528638" y="189433"/>
                    <a:pt x="526733" y="187528"/>
                  </a:cubicBezTo>
                  <a:cubicBezTo>
                    <a:pt x="522923" y="183718"/>
                    <a:pt x="522923" y="178003"/>
                    <a:pt x="526733" y="174193"/>
                  </a:cubicBezTo>
                  <a:lnTo>
                    <a:pt x="552450" y="148475"/>
                  </a:lnTo>
                  <a:cubicBezTo>
                    <a:pt x="534353" y="137998"/>
                    <a:pt x="516255" y="126568"/>
                    <a:pt x="499110" y="114185"/>
                  </a:cubicBezTo>
                  <a:lnTo>
                    <a:pt x="463868" y="149428"/>
                  </a:lnTo>
                  <a:cubicBezTo>
                    <a:pt x="461963" y="151333"/>
                    <a:pt x="459105" y="152285"/>
                    <a:pt x="457200" y="152285"/>
                  </a:cubicBezTo>
                  <a:cubicBezTo>
                    <a:pt x="455295" y="152285"/>
                    <a:pt x="452438" y="151333"/>
                    <a:pt x="450533" y="149428"/>
                  </a:cubicBezTo>
                  <a:cubicBezTo>
                    <a:pt x="446723" y="145618"/>
                    <a:pt x="446723" y="139903"/>
                    <a:pt x="450533" y="136093"/>
                  </a:cubicBezTo>
                  <a:lnTo>
                    <a:pt x="483870" y="102755"/>
                  </a:lnTo>
                  <a:cubicBezTo>
                    <a:pt x="466725" y="90373"/>
                    <a:pt x="450533" y="77990"/>
                    <a:pt x="433388" y="65608"/>
                  </a:cubicBezTo>
                  <a:lnTo>
                    <a:pt x="387668" y="111328"/>
                  </a:lnTo>
                  <a:cubicBezTo>
                    <a:pt x="385763" y="113233"/>
                    <a:pt x="382905" y="114185"/>
                    <a:pt x="381000" y="114185"/>
                  </a:cubicBezTo>
                  <a:cubicBezTo>
                    <a:pt x="379095" y="114185"/>
                    <a:pt x="376238" y="113233"/>
                    <a:pt x="374333" y="111328"/>
                  </a:cubicBezTo>
                  <a:cubicBezTo>
                    <a:pt x="370523" y="107518"/>
                    <a:pt x="370523" y="101803"/>
                    <a:pt x="374333" y="97993"/>
                  </a:cubicBezTo>
                  <a:lnTo>
                    <a:pt x="418148" y="54178"/>
                  </a:lnTo>
                  <a:cubicBezTo>
                    <a:pt x="390525" y="34175"/>
                    <a:pt x="361950" y="16078"/>
                    <a:pt x="332423" y="1790"/>
                  </a:cubicBezTo>
                  <a:cubicBezTo>
                    <a:pt x="319088" y="-3925"/>
                    <a:pt x="304800" y="4648"/>
                    <a:pt x="304800" y="18935"/>
                  </a:cubicBezTo>
                  <a:lnTo>
                    <a:pt x="304800" y="47510"/>
                  </a:lnTo>
                  <a:cubicBezTo>
                    <a:pt x="180975" y="97040"/>
                    <a:pt x="83820" y="69418"/>
                    <a:pt x="46672" y="54178"/>
                  </a:cubicBezTo>
                  <a:cubicBezTo>
                    <a:pt x="37148" y="50368"/>
                    <a:pt x="25717" y="55130"/>
                    <a:pt x="21908" y="64655"/>
                  </a:cubicBezTo>
                  <a:cubicBezTo>
                    <a:pt x="6667" y="102755"/>
                    <a:pt x="0" y="158953"/>
                    <a:pt x="0" y="180860"/>
                  </a:cubicBezTo>
                  <a:cubicBezTo>
                    <a:pt x="0" y="228485"/>
                    <a:pt x="15240" y="248488"/>
                    <a:pt x="24765" y="255155"/>
                  </a:cubicBezTo>
                  <a:cubicBezTo>
                    <a:pt x="31433" y="258965"/>
                    <a:pt x="45720" y="266585"/>
                    <a:pt x="66675" y="266585"/>
                  </a:cubicBezTo>
                  <a:lnTo>
                    <a:pt x="276225" y="266585"/>
                  </a:lnTo>
                  <a:cubicBezTo>
                    <a:pt x="324803" y="266585"/>
                    <a:pt x="375285" y="278015"/>
                    <a:pt x="423863" y="288493"/>
                  </a:cubicBezTo>
                  <a:cubicBezTo>
                    <a:pt x="454343" y="295160"/>
                    <a:pt x="482918" y="301828"/>
                    <a:pt x="509588" y="304685"/>
                  </a:cubicBezTo>
                  <a:lnTo>
                    <a:pt x="513398" y="304685"/>
                  </a:lnTo>
                  <a:cubicBezTo>
                    <a:pt x="541020" y="308495"/>
                    <a:pt x="568643" y="311353"/>
                    <a:pt x="601028" y="311353"/>
                  </a:cubicBezTo>
                  <a:cubicBezTo>
                    <a:pt x="667703" y="311353"/>
                    <a:pt x="736283" y="294208"/>
                    <a:pt x="808673" y="258965"/>
                  </a:cubicBezTo>
                  <a:cubicBezTo>
                    <a:pt x="815340" y="255155"/>
                    <a:pt x="820103" y="248488"/>
                    <a:pt x="819150" y="239915"/>
                  </a:cubicBezTo>
                  <a:cubicBezTo>
                    <a:pt x="818198" y="227533"/>
                    <a:pt x="802005" y="197053"/>
                    <a:pt x="771525" y="19991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CF46F2D-390A-4690-B382-99DAACBA0822}"/>
              </a:ext>
            </a:extLst>
          </p:cNvPr>
          <p:cNvCxnSpPr>
            <a:cxnSpLocks/>
          </p:cNvCxnSpPr>
          <p:nvPr/>
        </p:nvCxnSpPr>
        <p:spPr>
          <a:xfrm>
            <a:off x="1517990" y="2827687"/>
            <a:ext cx="5875866" cy="0"/>
          </a:xfrm>
          <a:prstGeom prst="line">
            <a:avLst/>
          </a:prstGeom>
          <a:ln>
            <a:solidFill>
              <a:srgbClr val="0038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5BEBD4BA-292D-4A95-B52E-F893DA97AEF7}"/>
              </a:ext>
            </a:extLst>
          </p:cNvPr>
          <p:cNvSpPr txBox="1"/>
          <p:nvPr/>
        </p:nvSpPr>
        <p:spPr>
          <a:xfrm>
            <a:off x="567267" y="3334846"/>
            <a:ext cx="80411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Spatial</a:t>
            </a:r>
          </a:p>
          <a:p>
            <a:pPr marL="342900" indent="-165100">
              <a:buFont typeface="Arial" panose="020B0604020202020204" pitchFamily="34" charset="0"/>
              <a:buChar char="•"/>
            </a:pPr>
            <a:r>
              <a:rPr lang="en-US" b="1" dirty="0"/>
              <a:t>Stride length</a:t>
            </a:r>
          </a:p>
          <a:p>
            <a:pPr marL="342900" indent="-165100">
              <a:buFont typeface="Arial" panose="020B0604020202020204" pitchFamily="34" charset="0"/>
              <a:buChar char="•"/>
            </a:pPr>
            <a:r>
              <a:rPr lang="en-US" b="1" dirty="0"/>
              <a:t>Heel strike angle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Temporal</a:t>
            </a: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en-US" b="1" dirty="0"/>
              <a:t>Stride duration</a:t>
            </a: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en-US" b="1" dirty="0"/>
              <a:t>Swing duration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2E0A2A0A-3866-4003-B5C2-7BA975759124}"/>
              </a:ext>
            </a:extLst>
          </p:cNvPr>
          <p:cNvSpPr/>
          <p:nvPr/>
        </p:nvSpPr>
        <p:spPr>
          <a:xfrm flipH="1">
            <a:off x="4358776" y="5686569"/>
            <a:ext cx="1210222" cy="457200"/>
          </a:xfrm>
          <a:prstGeom prst="rightArrow">
            <a:avLst/>
          </a:prstGeom>
          <a:solidFill>
            <a:srgbClr val="003865"/>
          </a:solidFill>
          <a:ln>
            <a:solidFill>
              <a:srgbClr val="0038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D364F970-CEC7-4649-A084-7A734AC68E9B}"/>
              </a:ext>
            </a:extLst>
          </p:cNvPr>
          <p:cNvSpPr/>
          <p:nvPr/>
        </p:nvSpPr>
        <p:spPr>
          <a:xfrm flipH="1">
            <a:off x="4256088" y="3800680"/>
            <a:ext cx="1210222" cy="457200"/>
          </a:xfrm>
          <a:prstGeom prst="rightArrow">
            <a:avLst/>
          </a:prstGeom>
          <a:solidFill>
            <a:srgbClr val="003865"/>
          </a:solidFill>
          <a:ln>
            <a:solidFill>
              <a:srgbClr val="0038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6744D85-5AE1-4073-A0AB-654FAD3558A7}"/>
              </a:ext>
            </a:extLst>
          </p:cNvPr>
          <p:cNvSpPr txBox="1"/>
          <p:nvPr/>
        </p:nvSpPr>
        <p:spPr>
          <a:xfrm>
            <a:off x="5828712" y="5315004"/>
            <a:ext cx="248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Time </a:t>
            </a:r>
          </a:p>
          <a:p>
            <a:pPr algn="ctr"/>
            <a:r>
              <a:rPr lang="en-US" b="1" dirty="0"/>
              <a:t>+</a:t>
            </a:r>
          </a:p>
          <a:p>
            <a:pPr algn="ctr"/>
            <a:r>
              <a:rPr lang="en-US" b="1" dirty="0"/>
              <a:t>Gait Events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A787712-B785-475F-8669-048B3C502523}"/>
              </a:ext>
            </a:extLst>
          </p:cNvPr>
          <p:cNvSpPr txBox="1"/>
          <p:nvPr/>
        </p:nvSpPr>
        <p:spPr>
          <a:xfrm>
            <a:off x="5828712" y="3408392"/>
            <a:ext cx="248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Orientation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24472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 animBg="1"/>
      <p:bldP spid="24" grpId="0" animBg="1"/>
      <p:bldP spid="1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06DEC49-E4DF-40B4-A774-67EBCF2DFEBA}"/>
              </a:ext>
            </a:extLst>
          </p:cNvPr>
          <p:cNvSpPr txBox="1">
            <a:spLocks/>
          </p:cNvSpPr>
          <p:nvPr/>
        </p:nvSpPr>
        <p:spPr>
          <a:xfrm>
            <a:off x="376794" y="1189006"/>
            <a:ext cx="8390410" cy="53098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475"/>
              </a:spcBef>
              <a:buClr>
                <a:srgbClr val="003366"/>
              </a:buClr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1080000" indent="-540000" algn="l" defTabSz="457200" rtl="0" eaLnBrk="1" latinLnBrk="0" hangingPunct="1">
              <a:lnSpc>
                <a:spcPct val="100000"/>
              </a:lnSpc>
              <a:spcBef>
                <a:spcPts val="438"/>
              </a:spcBef>
              <a:buClr>
                <a:srgbClr val="003366"/>
              </a:buClr>
              <a:buSzPct val="80000"/>
              <a:buFontTx/>
              <a:buNone/>
              <a:defRPr sz="2400" b="1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620000" indent="-540000" algn="l" defTabSz="457200" rtl="0" eaLnBrk="1" latinLnBrk="0" hangingPunct="1">
              <a:lnSpc>
                <a:spcPct val="100000"/>
              </a:lnSpc>
              <a:spcBef>
                <a:spcPts val="388"/>
              </a:spcBef>
              <a:buClr>
                <a:srgbClr val="003366"/>
              </a:buClr>
              <a:buSzPct val="64000"/>
              <a:buFontTx/>
              <a:buNone/>
              <a:defRPr sz="2000" b="1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227600" indent="0" algn="l" defTabSz="457200" rtl="0" eaLnBrk="1" latinLnBrk="0" hangingPunct="1">
              <a:lnSpc>
                <a:spcPct val="100000"/>
              </a:lnSpc>
              <a:spcBef>
                <a:spcPts val="388"/>
              </a:spcBef>
              <a:buClr>
                <a:srgbClr val="003366"/>
              </a:buClr>
              <a:buSzPct val="64000"/>
              <a:buFontTx/>
              <a:buNone/>
              <a:defRPr sz="22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440000" indent="0" algn="l" defTabSz="457200" rtl="0" eaLnBrk="1" latinLnBrk="0" hangingPunct="1">
              <a:lnSpc>
                <a:spcPct val="100000"/>
              </a:lnSpc>
              <a:spcBef>
                <a:spcPts val="388"/>
              </a:spcBef>
              <a:buClr>
                <a:srgbClr val="003366"/>
              </a:buClr>
              <a:buSzPct val="64000"/>
              <a:buFont typeface="Lucida Grande"/>
              <a:buNone/>
              <a:defRPr sz="22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sz="1800" dirty="0"/>
          </a:p>
          <a:p>
            <a:pPr fontAlgn="auto">
              <a:spcAft>
                <a:spcPts val="0"/>
              </a:spcAft>
            </a:pPr>
            <a:endParaRPr lang="de-DE" sz="1800" dirty="0"/>
          </a:p>
          <a:p>
            <a:pPr fontAlgn="auto">
              <a:spcAft>
                <a:spcPts val="0"/>
              </a:spcAft>
            </a:pPr>
            <a:endParaRPr lang="de-DE" sz="1800" dirty="0"/>
          </a:p>
          <a:p>
            <a:pPr fontAlgn="auto">
              <a:spcAft>
                <a:spcPts val="0"/>
              </a:spcAft>
            </a:pPr>
            <a:endParaRPr lang="de-DE" sz="1800" dirty="0"/>
          </a:p>
          <a:p>
            <a:pPr fontAlgn="auto">
              <a:spcAft>
                <a:spcPts val="0"/>
              </a:spcAft>
            </a:pPr>
            <a:endParaRPr lang="de-DE" sz="1800" dirty="0"/>
          </a:p>
          <a:p>
            <a:pPr fontAlgn="auto">
              <a:spcAft>
                <a:spcPts val="0"/>
              </a:spcAft>
            </a:pPr>
            <a:r>
              <a:rPr lang="de-DE" sz="1800" dirty="0"/>
              <a:t>		</a:t>
            </a:r>
          </a:p>
          <a:p>
            <a:pPr fontAlgn="auto">
              <a:spcAft>
                <a:spcPts val="0"/>
              </a:spcAft>
            </a:pPr>
            <a:endParaRPr lang="de-DE" sz="1800" dirty="0"/>
          </a:p>
          <a:p>
            <a:pPr fontAlgn="auto">
              <a:spcAft>
                <a:spcPts val="0"/>
              </a:spcAft>
            </a:pPr>
            <a:endParaRPr lang="en-US" sz="18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B0CABA-0D45-424D-989A-7F1AFAC09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9344" y="3734022"/>
            <a:ext cx="1380633" cy="16671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C3A358-E9C9-418B-B4A6-F811B7DC30A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Orientation </a:t>
            </a:r>
            <a:r>
              <a:rPr lang="de-DE" dirty="0" err="1"/>
              <a:t>Estimation</a:t>
            </a:r>
            <a:endParaRPr lang="en-US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2629DE6-EB09-4C1A-B864-809C4929DAD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25" y="4018991"/>
            <a:ext cx="1117249" cy="125802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4BA21E5-7F18-4CEE-B5DD-D57C6702F0E9}"/>
              </a:ext>
            </a:extLst>
          </p:cNvPr>
          <p:cNvGrpSpPr/>
          <p:nvPr/>
        </p:nvGrpSpPr>
        <p:grpSpPr>
          <a:xfrm>
            <a:off x="6782842" y="5036671"/>
            <a:ext cx="833892" cy="728929"/>
            <a:chOff x="5849241" y="2307913"/>
            <a:chExt cx="1803094" cy="1576135"/>
          </a:xfrm>
          <a:effectLst/>
        </p:grpSpPr>
        <p:sp>
          <p:nvSpPr>
            <p:cNvPr id="14" name="Pfeil: nach links und oben 13">
              <a:extLst>
                <a:ext uri="{FF2B5EF4-FFF2-40B4-BE49-F238E27FC236}">
                  <a16:creationId xmlns:a16="http://schemas.microsoft.com/office/drawing/2014/main" id="{2F655DD2-EFFA-4DC9-9FC9-166CC255C847}"/>
                </a:ext>
              </a:extLst>
            </p:cNvPr>
            <p:cNvSpPr/>
            <p:nvPr/>
          </p:nvSpPr>
          <p:spPr>
            <a:xfrm rot="2700000" flipH="1">
              <a:off x="6040104" y="2271818"/>
              <a:ext cx="1576135" cy="1648326"/>
            </a:xfrm>
            <a:prstGeom prst="leftUpArrow">
              <a:avLst>
                <a:gd name="adj1" fmla="val 4661"/>
                <a:gd name="adj2" fmla="val 8475"/>
                <a:gd name="adj3" fmla="val 14831"/>
              </a:avLst>
            </a:prstGeom>
            <a:solidFill>
              <a:srgbClr val="98A4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3603C3D3-C2D8-4EB5-9675-F25398373D50}"/>
                </a:ext>
              </a:extLst>
            </p:cNvPr>
            <p:cNvCxnSpPr>
              <a:cxnSpLocks/>
            </p:cNvCxnSpPr>
            <p:nvPr/>
          </p:nvCxnSpPr>
          <p:spPr>
            <a:xfrm>
              <a:off x="5849241" y="3105867"/>
              <a:ext cx="0" cy="73994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Pfeil: nach links und oben 22">
            <a:extLst>
              <a:ext uri="{FF2B5EF4-FFF2-40B4-BE49-F238E27FC236}">
                <a16:creationId xmlns:a16="http://schemas.microsoft.com/office/drawing/2014/main" id="{DF176632-5B8F-4010-8C84-0C5B55DAF4E5}"/>
              </a:ext>
            </a:extLst>
          </p:cNvPr>
          <p:cNvSpPr/>
          <p:nvPr/>
        </p:nvSpPr>
        <p:spPr>
          <a:xfrm rot="10771" flipH="1">
            <a:off x="3270768" y="4503537"/>
            <a:ext cx="738497" cy="772321"/>
          </a:xfrm>
          <a:prstGeom prst="leftUpArrow">
            <a:avLst>
              <a:gd name="adj1" fmla="val 4661"/>
              <a:gd name="adj2" fmla="val 8475"/>
              <a:gd name="adj3" fmla="val 14831"/>
            </a:avLst>
          </a:prstGeom>
          <a:solidFill>
            <a:srgbClr val="98A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E3FD95E-275B-4AFC-807B-62094461713A}"/>
              </a:ext>
            </a:extLst>
          </p:cNvPr>
          <p:cNvCxnSpPr>
            <a:cxnSpLocks/>
          </p:cNvCxnSpPr>
          <p:nvPr/>
        </p:nvCxnSpPr>
        <p:spPr>
          <a:xfrm>
            <a:off x="3342937" y="5222858"/>
            <a:ext cx="0" cy="2394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feil: nach links und oben 12">
            <a:extLst>
              <a:ext uri="{FF2B5EF4-FFF2-40B4-BE49-F238E27FC236}">
                <a16:creationId xmlns:a16="http://schemas.microsoft.com/office/drawing/2014/main" id="{3C004E0A-116E-4543-8770-E5DB6FF48A25}"/>
              </a:ext>
            </a:extLst>
          </p:cNvPr>
          <p:cNvSpPr/>
          <p:nvPr/>
        </p:nvSpPr>
        <p:spPr>
          <a:xfrm flipH="1">
            <a:off x="722559" y="3156123"/>
            <a:ext cx="8135938" cy="2980141"/>
          </a:xfrm>
          <a:prstGeom prst="leftUpArrow">
            <a:avLst>
              <a:gd name="adj1" fmla="val 1734"/>
              <a:gd name="adj2" fmla="val 2553"/>
              <a:gd name="adj3" fmla="val 5980"/>
            </a:avLst>
          </a:prstGeom>
          <a:solidFill>
            <a:srgbClr val="0038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EA1A670-51A2-480B-9AAD-42EB43748636}"/>
              </a:ext>
            </a:extLst>
          </p:cNvPr>
          <p:cNvSpPr txBox="1"/>
          <p:nvPr/>
        </p:nvSpPr>
        <p:spPr>
          <a:xfrm>
            <a:off x="2361157" y="1609853"/>
            <a:ext cx="4421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865"/>
                </a:solidFill>
              </a:rPr>
              <a:t>fixed world coordinates</a:t>
            </a:r>
          </a:p>
          <a:p>
            <a:pPr algn="ctr"/>
            <a:r>
              <a:rPr lang="en-US" b="1" dirty="0"/>
              <a:t>vs.</a:t>
            </a:r>
          </a:p>
          <a:p>
            <a:pPr algn="ctr"/>
            <a:r>
              <a:rPr lang="en-US" b="1" dirty="0">
                <a:solidFill>
                  <a:srgbClr val="98A4AE"/>
                </a:solidFill>
              </a:rPr>
              <a:t>rotating sensor coordinates</a:t>
            </a:r>
          </a:p>
          <a:p>
            <a:pPr algn="ctr"/>
            <a:endParaRPr lang="en-US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B976077-1E74-4CAF-9FB9-563B306229B7}"/>
              </a:ext>
            </a:extLst>
          </p:cNvPr>
          <p:cNvSpPr txBox="1"/>
          <p:nvPr/>
        </p:nvSpPr>
        <p:spPr>
          <a:xfrm>
            <a:off x="7762811" y="6108210"/>
            <a:ext cx="199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Left/right?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CD210E6-6D06-4631-9ABA-6CF1D9B496CC}"/>
              </a:ext>
            </a:extLst>
          </p:cNvPr>
          <p:cNvSpPr txBox="1"/>
          <p:nvPr/>
        </p:nvSpPr>
        <p:spPr>
          <a:xfrm>
            <a:off x="285501" y="2795614"/>
            <a:ext cx="199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Up / down</a:t>
            </a:r>
          </a:p>
        </p:txBody>
      </p:sp>
    </p:spTree>
    <p:extLst>
      <p:ext uri="{BB962C8B-B14F-4D97-AF65-F5344CB8AC3E}">
        <p14:creationId xmlns:p14="http://schemas.microsoft.com/office/powerpoint/2010/main" val="219860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F621F8D-35A2-466E-9F43-394EDCA022DC}"/>
                  </a:ext>
                </a:extLst>
              </p:cNvPr>
              <p:cNvSpPr txBox="1"/>
              <p:nvPr/>
            </p:nvSpPr>
            <p:spPr>
              <a:xfrm>
                <a:off x="497123" y="3139440"/>
                <a:ext cx="7198360" cy="4015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Idea: integrate measured acceleration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					</a:t>
                </a:r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F621F8D-35A2-466E-9F43-394EDCA02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23" y="3139440"/>
                <a:ext cx="7198360" cy="4015715"/>
              </a:xfrm>
              <a:prstGeom prst="rect">
                <a:avLst/>
              </a:prstGeom>
              <a:blipFill>
                <a:blip r:embed="rId3"/>
                <a:stretch>
                  <a:fillRect l="-1356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>
            <a:extLst>
              <a:ext uri="{FF2B5EF4-FFF2-40B4-BE49-F238E27FC236}">
                <a16:creationId xmlns:a16="http://schemas.microsoft.com/office/drawing/2014/main" id="{D012752C-DF88-4454-9C1E-F41D316A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Position </a:t>
            </a:r>
            <a:r>
              <a:rPr lang="de-DE" dirty="0" err="1"/>
              <a:t>Estimation</a:t>
            </a:r>
            <a:endParaRPr lang="en-US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408DEBA-E61C-48AC-9965-192B1B60B1D7}"/>
              </a:ext>
            </a:extLst>
          </p:cNvPr>
          <p:cNvSpPr/>
          <p:nvPr/>
        </p:nvSpPr>
        <p:spPr>
          <a:xfrm>
            <a:off x="2114975" y="1989667"/>
            <a:ext cx="4282227" cy="815304"/>
          </a:xfrm>
          <a:custGeom>
            <a:avLst/>
            <a:gdLst>
              <a:gd name="connsiteX0" fmla="*/ 0 w 3158067"/>
              <a:gd name="connsiteY0" fmla="*/ 601272 h 601272"/>
              <a:gd name="connsiteX1" fmla="*/ 304800 w 3158067"/>
              <a:gd name="connsiteY1" fmla="*/ 67872 h 601272"/>
              <a:gd name="connsiteX2" fmla="*/ 745067 w 3158067"/>
              <a:gd name="connsiteY2" fmla="*/ 34005 h 601272"/>
              <a:gd name="connsiteX3" fmla="*/ 1236134 w 3158067"/>
              <a:gd name="connsiteY3" fmla="*/ 313405 h 601272"/>
              <a:gd name="connsiteX4" fmla="*/ 2243667 w 3158067"/>
              <a:gd name="connsiteY4" fmla="*/ 542005 h 601272"/>
              <a:gd name="connsiteX5" fmla="*/ 3158067 w 3158067"/>
              <a:gd name="connsiteY5" fmla="*/ 542005 h 60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8067" h="601272">
                <a:moveTo>
                  <a:pt x="0" y="601272"/>
                </a:moveTo>
                <a:cubicBezTo>
                  <a:pt x="90311" y="381844"/>
                  <a:pt x="180622" y="162416"/>
                  <a:pt x="304800" y="67872"/>
                </a:cubicBezTo>
                <a:cubicBezTo>
                  <a:pt x="428978" y="-26672"/>
                  <a:pt x="589845" y="-6917"/>
                  <a:pt x="745067" y="34005"/>
                </a:cubicBezTo>
                <a:cubicBezTo>
                  <a:pt x="900289" y="74927"/>
                  <a:pt x="986367" y="228738"/>
                  <a:pt x="1236134" y="313405"/>
                </a:cubicBezTo>
                <a:cubicBezTo>
                  <a:pt x="1485901" y="398072"/>
                  <a:pt x="1923345" y="503905"/>
                  <a:pt x="2243667" y="542005"/>
                </a:cubicBezTo>
                <a:cubicBezTo>
                  <a:pt x="2563989" y="580105"/>
                  <a:pt x="2861028" y="561055"/>
                  <a:pt x="3158067" y="542005"/>
                </a:cubicBezTo>
              </a:path>
            </a:pathLst>
          </a:custGeom>
          <a:noFill/>
          <a:ln w="28575">
            <a:solidFill>
              <a:srgbClr val="0038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Inhaltsplatzhalter 4" descr="Schuh">
            <a:extLst>
              <a:ext uri="{FF2B5EF4-FFF2-40B4-BE49-F238E27FC236}">
                <a16:creationId xmlns:a16="http://schemas.microsoft.com/office/drawing/2014/main" id="{BF24D660-4300-4BAD-B408-1553ED8EB0DB}"/>
              </a:ext>
            </a:extLst>
          </p:cNvPr>
          <p:cNvGrpSpPr/>
          <p:nvPr/>
        </p:nvGrpSpPr>
        <p:grpSpPr>
          <a:xfrm>
            <a:off x="1931727" y="2324136"/>
            <a:ext cx="1136570" cy="503551"/>
            <a:chOff x="1647984" y="3895914"/>
            <a:chExt cx="838200" cy="371360"/>
          </a:xfrm>
          <a:solidFill>
            <a:srgbClr val="000000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4BD238F-77A6-4919-B123-CF2768CDAF7C}"/>
                </a:ext>
              </a:extLst>
            </p:cNvPr>
            <p:cNvSpPr/>
            <p:nvPr/>
          </p:nvSpPr>
          <p:spPr>
            <a:xfrm>
              <a:off x="1647984" y="4165767"/>
              <a:ext cx="838200" cy="101507"/>
            </a:xfrm>
            <a:custGeom>
              <a:avLst/>
              <a:gdLst>
                <a:gd name="connsiteX0" fmla="*/ 510540 w 838200"/>
                <a:gd name="connsiteY0" fmla="*/ 54835 h 101507"/>
                <a:gd name="connsiteX1" fmla="*/ 506730 w 838200"/>
                <a:gd name="connsiteY1" fmla="*/ 54835 h 101507"/>
                <a:gd name="connsiteX2" fmla="*/ 419100 w 838200"/>
                <a:gd name="connsiteY2" fmla="*/ 37690 h 101507"/>
                <a:gd name="connsiteX3" fmla="*/ 275273 w 838200"/>
                <a:gd name="connsiteY3" fmla="*/ 15782 h 101507"/>
                <a:gd name="connsiteX4" fmla="*/ 66675 w 838200"/>
                <a:gd name="connsiteY4" fmla="*/ 15782 h 101507"/>
                <a:gd name="connsiteX5" fmla="*/ 14288 w 838200"/>
                <a:gd name="connsiteY5" fmla="*/ 1495 h 101507"/>
                <a:gd name="connsiteX6" fmla="*/ 0 w 838200"/>
                <a:gd name="connsiteY6" fmla="*/ 9115 h 101507"/>
                <a:gd name="connsiteX7" fmla="*/ 0 w 838200"/>
                <a:gd name="connsiteY7" fmla="*/ 101507 h 101507"/>
                <a:gd name="connsiteX8" fmla="*/ 219075 w 838200"/>
                <a:gd name="connsiteY8" fmla="*/ 101507 h 101507"/>
                <a:gd name="connsiteX9" fmla="*/ 238125 w 838200"/>
                <a:gd name="connsiteY9" fmla="*/ 53882 h 101507"/>
                <a:gd name="connsiteX10" fmla="*/ 276225 w 838200"/>
                <a:gd name="connsiteY10" fmla="*/ 53882 h 101507"/>
                <a:gd name="connsiteX11" fmla="*/ 411480 w 838200"/>
                <a:gd name="connsiteY11" fmla="*/ 74837 h 101507"/>
                <a:gd name="connsiteX12" fmla="*/ 501968 w 838200"/>
                <a:gd name="connsiteY12" fmla="*/ 91982 h 101507"/>
                <a:gd name="connsiteX13" fmla="*/ 505778 w 838200"/>
                <a:gd name="connsiteY13" fmla="*/ 91982 h 101507"/>
                <a:gd name="connsiteX14" fmla="*/ 601980 w 838200"/>
                <a:gd name="connsiteY14" fmla="*/ 99602 h 101507"/>
                <a:gd name="connsiteX15" fmla="*/ 838200 w 838200"/>
                <a:gd name="connsiteY15" fmla="*/ 38642 h 101507"/>
                <a:gd name="connsiteX16" fmla="*/ 838200 w 838200"/>
                <a:gd name="connsiteY16" fmla="*/ 11020 h 101507"/>
                <a:gd name="connsiteX17" fmla="*/ 823913 w 838200"/>
                <a:gd name="connsiteY17" fmla="*/ 2447 h 101507"/>
                <a:gd name="connsiteX18" fmla="*/ 510540 w 838200"/>
                <a:gd name="connsiteY18" fmla="*/ 54835 h 10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8200" h="101507">
                  <a:moveTo>
                    <a:pt x="510540" y="54835"/>
                  </a:moveTo>
                  <a:lnTo>
                    <a:pt x="506730" y="54835"/>
                  </a:lnTo>
                  <a:cubicBezTo>
                    <a:pt x="479108" y="51025"/>
                    <a:pt x="450533" y="45310"/>
                    <a:pt x="419100" y="37690"/>
                  </a:cubicBezTo>
                  <a:cubicBezTo>
                    <a:pt x="371475" y="27212"/>
                    <a:pt x="320993" y="15782"/>
                    <a:pt x="275273" y="15782"/>
                  </a:cubicBezTo>
                  <a:lnTo>
                    <a:pt x="66675" y="15782"/>
                  </a:lnTo>
                  <a:cubicBezTo>
                    <a:pt x="43815" y="15782"/>
                    <a:pt x="26670" y="9115"/>
                    <a:pt x="14288" y="1495"/>
                  </a:cubicBezTo>
                  <a:cubicBezTo>
                    <a:pt x="8573" y="-2315"/>
                    <a:pt x="0" y="1495"/>
                    <a:pt x="0" y="9115"/>
                  </a:cubicBezTo>
                  <a:lnTo>
                    <a:pt x="0" y="101507"/>
                  </a:lnTo>
                  <a:lnTo>
                    <a:pt x="219075" y="101507"/>
                  </a:lnTo>
                  <a:lnTo>
                    <a:pt x="238125" y="53882"/>
                  </a:lnTo>
                  <a:lnTo>
                    <a:pt x="276225" y="53882"/>
                  </a:lnTo>
                  <a:cubicBezTo>
                    <a:pt x="318135" y="53882"/>
                    <a:pt x="365760" y="64360"/>
                    <a:pt x="411480" y="74837"/>
                  </a:cubicBezTo>
                  <a:cubicBezTo>
                    <a:pt x="441960" y="81505"/>
                    <a:pt x="473393" y="88172"/>
                    <a:pt x="501968" y="91982"/>
                  </a:cubicBezTo>
                  <a:lnTo>
                    <a:pt x="505778" y="91982"/>
                  </a:lnTo>
                  <a:cubicBezTo>
                    <a:pt x="534353" y="95792"/>
                    <a:pt x="565785" y="99602"/>
                    <a:pt x="601980" y="99602"/>
                  </a:cubicBezTo>
                  <a:cubicBezTo>
                    <a:pt x="664845" y="99602"/>
                    <a:pt x="740093" y="87220"/>
                    <a:pt x="838200" y="38642"/>
                  </a:cubicBezTo>
                  <a:lnTo>
                    <a:pt x="838200" y="11020"/>
                  </a:lnTo>
                  <a:cubicBezTo>
                    <a:pt x="838200" y="4352"/>
                    <a:pt x="830580" y="-410"/>
                    <a:pt x="823913" y="2447"/>
                  </a:cubicBezTo>
                  <a:cubicBezTo>
                    <a:pt x="679133" y="75790"/>
                    <a:pt x="585788" y="64360"/>
                    <a:pt x="510540" y="548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297AC9C8-F80E-4940-A651-F9AAB257C76A}"/>
                </a:ext>
              </a:extLst>
            </p:cNvPr>
            <p:cNvSpPr/>
            <p:nvPr/>
          </p:nvSpPr>
          <p:spPr>
            <a:xfrm>
              <a:off x="1647984" y="3895914"/>
              <a:ext cx="819271" cy="311352"/>
            </a:xfrm>
            <a:custGeom>
              <a:avLst/>
              <a:gdLst>
                <a:gd name="connsiteX0" fmla="*/ 771525 w 819271"/>
                <a:gd name="connsiteY0" fmla="*/ 199910 h 311352"/>
                <a:gd name="connsiteX1" fmla="*/ 569595 w 819271"/>
                <a:gd name="connsiteY1" fmla="*/ 158000 h 311352"/>
                <a:gd name="connsiteX2" fmla="*/ 540068 w 819271"/>
                <a:gd name="connsiteY2" fmla="*/ 187528 h 311352"/>
                <a:gd name="connsiteX3" fmla="*/ 533400 w 819271"/>
                <a:gd name="connsiteY3" fmla="*/ 190385 h 311352"/>
                <a:gd name="connsiteX4" fmla="*/ 526733 w 819271"/>
                <a:gd name="connsiteY4" fmla="*/ 187528 h 311352"/>
                <a:gd name="connsiteX5" fmla="*/ 526733 w 819271"/>
                <a:gd name="connsiteY5" fmla="*/ 174193 h 311352"/>
                <a:gd name="connsiteX6" fmla="*/ 552450 w 819271"/>
                <a:gd name="connsiteY6" fmla="*/ 148475 h 311352"/>
                <a:gd name="connsiteX7" fmla="*/ 499110 w 819271"/>
                <a:gd name="connsiteY7" fmla="*/ 114185 h 311352"/>
                <a:gd name="connsiteX8" fmla="*/ 463868 w 819271"/>
                <a:gd name="connsiteY8" fmla="*/ 149428 h 311352"/>
                <a:gd name="connsiteX9" fmla="*/ 457200 w 819271"/>
                <a:gd name="connsiteY9" fmla="*/ 152285 h 311352"/>
                <a:gd name="connsiteX10" fmla="*/ 450533 w 819271"/>
                <a:gd name="connsiteY10" fmla="*/ 149428 h 311352"/>
                <a:gd name="connsiteX11" fmla="*/ 450533 w 819271"/>
                <a:gd name="connsiteY11" fmla="*/ 136093 h 311352"/>
                <a:gd name="connsiteX12" fmla="*/ 483870 w 819271"/>
                <a:gd name="connsiteY12" fmla="*/ 102755 h 311352"/>
                <a:gd name="connsiteX13" fmla="*/ 433388 w 819271"/>
                <a:gd name="connsiteY13" fmla="*/ 65608 h 311352"/>
                <a:gd name="connsiteX14" fmla="*/ 387668 w 819271"/>
                <a:gd name="connsiteY14" fmla="*/ 111328 h 311352"/>
                <a:gd name="connsiteX15" fmla="*/ 381000 w 819271"/>
                <a:gd name="connsiteY15" fmla="*/ 114185 h 311352"/>
                <a:gd name="connsiteX16" fmla="*/ 374333 w 819271"/>
                <a:gd name="connsiteY16" fmla="*/ 111328 h 311352"/>
                <a:gd name="connsiteX17" fmla="*/ 374333 w 819271"/>
                <a:gd name="connsiteY17" fmla="*/ 97993 h 311352"/>
                <a:gd name="connsiteX18" fmla="*/ 418148 w 819271"/>
                <a:gd name="connsiteY18" fmla="*/ 54178 h 311352"/>
                <a:gd name="connsiteX19" fmla="*/ 332423 w 819271"/>
                <a:gd name="connsiteY19" fmla="*/ 1790 h 311352"/>
                <a:gd name="connsiteX20" fmla="*/ 304800 w 819271"/>
                <a:gd name="connsiteY20" fmla="*/ 18935 h 311352"/>
                <a:gd name="connsiteX21" fmla="*/ 304800 w 819271"/>
                <a:gd name="connsiteY21" fmla="*/ 47510 h 311352"/>
                <a:gd name="connsiteX22" fmla="*/ 46672 w 819271"/>
                <a:gd name="connsiteY22" fmla="*/ 54178 h 311352"/>
                <a:gd name="connsiteX23" fmla="*/ 21908 w 819271"/>
                <a:gd name="connsiteY23" fmla="*/ 64655 h 311352"/>
                <a:gd name="connsiteX24" fmla="*/ 0 w 819271"/>
                <a:gd name="connsiteY24" fmla="*/ 180860 h 311352"/>
                <a:gd name="connsiteX25" fmla="*/ 24765 w 819271"/>
                <a:gd name="connsiteY25" fmla="*/ 255155 h 311352"/>
                <a:gd name="connsiteX26" fmla="*/ 66675 w 819271"/>
                <a:gd name="connsiteY26" fmla="*/ 266585 h 311352"/>
                <a:gd name="connsiteX27" fmla="*/ 276225 w 819271"/>
                <a:gd name="connsiteY27" fmla="*/ 266585 h 311352"/>
                <a:gd name="connsiteX28" fmla="*/ 423863 w 819271"/>
                <a:gd name="connsiteY28" fmla="*/ 288493 h 311352"/>
                <a:gd name="connsiteX29" fmla="*/ 509588 w 819271"/>
                <a:gd name="connsiteY29" fmla="*/ 304685 h 311352"/>
                <a:gd name="connsiteX30" fmla="*/ 513398 w 819271"/>
                <a:gd name="connsiteY30" fmla="*/ 304685 h 311352"/>
                <a:gd name="connsiteX31" fmla="*/ 601028 w 819271"/>
                <a:gd name="connsiteY31" fmla="*/ 311353 h 311352"/>
                <a:gd name="connsiteX32" fmla="*/ 808673 w 819271"/>
                <a:gd name="connsiteY32" fmla="*/ 258965 h 311352"/>
                <a:gd name="connsiteX33" fmla="*/ 819150 w 819271"/>
                <a:gd name="connsiteY33" fmla="*/ 239915 h 311352"/>
                <a:gd name="connsiteX34" fmla="*/ 771525 w 819271"/>
                <a:gd name="connsiteY34" fmla="*/ 199910 h 31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9271" h="311352">
                  <a:moveTo>
                    <a:pt x="771525" y="199910"/>
                  </a:moveTo>
                  <a:cubicBezTo>
                    <a:pt x="691515" y="208483"/>
                    <a:pt x="627698" y="188480"/>
                    <a:pt x="569595" y="158000"/>
                  </a:cubicBezTo>
                  <a:lnTo>
                    <a:pt x="540068" y="187528"/>
                  </a:lnTo>
                  <a:cubicBezTo>
                    <a:pt x="538163" y="189433"/>
                    <a:pt x="535305" y="190385"/>
                    <a:pt x="533400" y="190385"/>
                  </a:cubicBezTo>
                  <a:cubicBezTo>
                    <a:pt x="531495" y="190385"/>
                    <a:pt x="528638" y="189433"/>
                    <a:pt x="526733" y="187528"/>
                  </a:cubicBezTo>
                  <a:cubicBezTo>
                    <a:pt x="522923" y="183718"/>
                    <a:pt x="522923" y="178003"/>
                    <a:pt x="526733" y="174193"/>
                  </a:cubicBezTo>
                  <a:lnTo>
                    <a:pt x="552450" y="148475"/>
                  </a:lnTo>
                  <a:cubicBezTo>
                    <a:pt x="534353" y="137998"/>
                    <a:pt x="516255" y="126568"/>
                    <a:pt x="499110" y="114185"/>
                  </a:cubicBezTo>
                  <a:lnTo>
                    <a:pt x="463868" y="149428"/>
                  </a:lnTo>
                  <a:cubicBezTo>
                    <a:pt x="461963" y="151333"/>
                    <a:pt x="459105" y="152285"/>
                    <a:pt x="457200" y="152285"/>
                  </a:cubicBezTo>
                  <a:cubicBezTo>
                    <a:pt x="455295" y="152285"/>
                    <a:pt x="452438" y="151333"/>
                    <a:pt x="450533" y="149428"/>
                  </a:cubicBezTo>
                  <a:cubicBezTo>
                    <a:pt x="446723" y="145618"/>
                    <a:pt x="446723" y="139903"/>
                    <a:pt x="450533" y="136093"/>
                  </a:cubicBezTo>
                  <a:lnTo>
                    <a:pt x="483870" y="102755"/>
                  </a:lnTo>
                  <a:cubicBezTo>
                    <a:pt x="466725" y="90373"/>
                    <a:pt x="450533" y="77990"/>
                    <a:pt x="433388" y="65608"/>
                  </a:cubicBezTo>
                  <a:lnTo>
                    <a:pt x="387668" y="111328"/>
                  </a:lnTo>
                  <a:cubicBezTo>
                    <a:pt x="385763" y="113233"/>
                    <a:pt x="382905" y="114185"/>
                    <a:pt x="381000" y="114185"/>
                  </a:cubicBezTo>
                  <a:cubicBezTo>
                    <a:pt x="379095" y="114185"/>
                    <a:pt x="376238" y="113233"/>
                    <a:pt x="374333" y="111328"/>
                  </a:cubicBezTo>
                  <a:cubicBezTo>
                    <a:pt x="370523" y="107518"/>
                    <a:pt x="370523" y="101803"/>
                    <a:pt x="374333" y="97993"/>
                  </a:cubicBezTo>
                  <a:lnTo>
                    <a:pt x="418148" y="54178"/>
                  </a:lnTo>
                  <a:cubicBezTo>
                    <a:pt x="390525" y="34175"/>
                    <a:pt x="361950" y="16078"/>
                    <a:pt x="332423" y="1790"/>
                  </a:cubicBezTo>
                  <a:cubicBezTo>
                    <a:pt x="319088" y="-3925"/>
                    <a:pt x="304800" y="4648"/>
                    <a:pt x="304800" y="18935"/>
                  </a:cubicBezTo>
                  <a:lnTo>
                    <a:pt x="304800" y="47510"/>
                  </a:lnTo>
                  <a:cubicBezTo>
                    <a:pt x="180975" y="97040"/>
                    <a:pt x="83820" y="69418"/>
                    <a:pt x="46672" y="54178"/>
                  </a:cubicBezTo>
                  <a:cubicBezTo>
                    <a:pt x="37148" y="50368"/>
                    <a:pt x="25717" y="55130"/>
                    <a:pt x="21908" y="64655"/>
                  </a:cubicBezTo>
                  <a:cubicBezTo>
                    <a:pt x="6667" y="102755"/>
                    <a:pt x="0" y="158953"/>
                    <a:pt x="0" y="180860"/>
                  </a:cubicBezTo>
                  <a:cubicBezTo>
                    <a:pt x="0" y="228485"/>
                    <a:pt x="15240" y="248488"/>
                    <a:pt x="24765" y="255155"/>
                  </a:cubicBezTo>
                  <a:cubicBezTo>
                    <a:pt x="31433" y="258965"/>
                    <a:pt x="45720" y="266585"/>
                    <a:pt x="66675" y="266585"/>
                  </a:cubicBezTo>
                  <a:lnTo>
                    <a:pt x="276225" y="266585"/>
                  </a:lnTo>
                  <a:cubicBezTo>
                    <a:pt x="324803" y="266585"/>
                    <a:pt x="375285" y="278015"/>
                    <a:pt x="423863" y="288493"/>
                  </a:cubicBezTo>
                  <a:cubicBezTo>
                    <a:pt x="454343" y="295160"/>
                    <a:pt x="482918" y="301828"/>
                    <a:pt x="509588" y="304685"/>
                  </a:cubicBezTo>
                  <a:lnTo>
                    <a:pt x="513398" y="304685"/>
                  </a:lnTo>
                  <a:cubicBezTo>
                    <a:pt x="541020" y="308495"/>
                    <a:pt x="568643" y="311353"/>
                    <a:pt x="601028" y="311353"/>
                  </a:cubicBezTo>
                  <a:cubicBezTo>
                    <a:pt x="667703" y="311353"/>
                    <a:pt x="736283" y="294208"/>
                    <a:pt x="808673" y="258965"/>
                  </a:cubicBezTo>
                  <a:cubicBezTo>
                    <a:pt x="815340" y="255155"/>
                    <a:pt x="820103" y="248488"/>
                    <a:pt x="819150" y="239915"/>
                  </a:cubicBezTo>
                  <a:cubicBezTo>
                    <a:pt x="818198" y="227533"/>
                    <a:pt x="802005" y="197053"/>
                    <a:pt x="771525" y="19991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Inhaltsplatzhalter 4" descr="Schuh">
            <a:extLst>
              <a:ext uri="{FF2B5EF4-FFF2-40B4-BE49-F238E27FC236}">
                <a16:creationId xmlns:a16="http://schemas.microsoft.com/office/drawing/2014/main" id="{3AC091B7-4572-4894-A3C7-6F7111AAF1E5}"/>
              </a:ext>
            </a:extLst>
          </p:cNvPr>
          <p:cNvGrpSpPr/>
          <p:nvPr/>
        </p:nvGrpSpPr>
        <p:grpSpPr>
          <a:xfrm rot="1496241">
            <a:off x="3360228" y="2026636"/>
            <a:ext cx="1136570" cy="503551"/>
            <a:chOff x="3314226" y="3166785"/>
            <a:chExt cx="838200" cy="371360"/>
          </a:xfrm>
          <a:solidFill>
            <a:srgbClr val="000000"/>
          </a:solidFill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055FB9C4-FDBB-4E4E-BD03-7473350F0D70}"/>
                </a:ext>
              </a:extLst>
            </p:cNvPr>
            <p:cNvSpPr/>
            <p:nvPr/>
          </p:nvSpPr>
          <p:spPr>
            <a:xfrm>
              <a:off x="3314226" y="3436638"/>
              <a:ext cx="838200" cy="101507"/>
            </a:xfrm>
            <a:custGeom>
              <a:avLst/>
              <a:gdLst>
                <a:gd name="connsiteX0" fmla="*/ 510540 w 838200"/>
                <a:gd name="connsiteY0" fmla="*/ 54835 h 101507"/>
                <a:gd name="connsiteX1" fmla="*/ 506730 w 838200"/>
                <a:gd name="connsiteY1" fmla="*/ 54835 h 101507"/>
                <a:gd name="connsiteX2" fmla="*/ 419100 w 838200"/>
                <a:gd name="connsiteY2" fmla="*/ 37690 h 101507"/>
                <a:gd name="connsiteX3" fmla="*/ 275273 w 838200"/>
                <a:gd name="connsiteY3" fmla="*/ 15782 h 101507"/>
                <a:gd name="connsiteX4" fmla="*/ 66675 w 838200"/>
                <a:gd name="connsiteY4" fmla="*/ 15782 h 101507"/>
                <a:gd name="connsiteX5" fmla="*/ 14288 w 838200"/>
                <a:gd name="connsiteY5" fmla="*/ 1495 h 101507"/>
                <a:gd name="connsiteX6" fmla="*/ 0 w 838200"/>
                <a:gd name="connsiteY6" fmla="*/ 9115 h 101507"/>
                <a:gd name="connsiteX7" fmla="*/ 0 w 838200"/>
                <a:gd name="connsiteY7" fmla="*/ 101507 h 101507"/>
                <a:gd name="connsiteX8" fmla="*/ 219075 w 838200"/>
                <a:gd name="connsiteY8" fmla="*/ 101507 h 101507"/>
                <a:gd name="connsiteX9" fmla="*/ 238125 w 838200"/>
                <a:gd name="connsiteY9" fmla="*/ 53882 h 101507"/>
                <a:gd name="connsiteX10" fmla="*/ 276225 w 838200"/>
                <a:gd name="connsiteY10" fmla="*/ 53882 h 101507"/>
                <a:gd name="connsiteX11" fmla="*/ 411480 w 838200"/>
                <a:gd name="connsiteY11" fmla="*/ 74837 h 101507"/>
                <a:gd name="connsiteX12" fmla="*/ 501968 w 838200"/>
                <a:gd name="connsiteY12" fmla="*/ 91982 h 101507"/>
                <a:gd name="connsiteX13" fmla="*/ 505778 w 838200"/>
                <a:gd name="connsiteY13" fmla="*/ 91982 h 101507"/>
                <a:gd name="connsiteX14" fmla="*/ 601980 w 838200"/>
                <a:gd name="connsiteY14" fmla="*/ 99602 h 101507"/>
                <a:gd name="connsiteX15" fmla="*/ 838200 w 838200"/>
                <a:gd name="connsiteY15" fmla="*/ 38642 h 101507"/>
                <a:gd name="connsiteX16" fmla="*/ 838200 w 838200"/>
                <a:gd name="connsiteY16" fmla="*/ 11020 h 101507"/>
                <a:gd name="connsiteX17" fmla="*/ 823913 w 838200"/>
                <a:gd name="connsiteY17" fmla="*/ 2447 h 101507"/>
                <a:gd name="connsiteX18" fmla="*/ 510540 w 838200"/>
                <a:gd name="connsiteY18" fmla="*/ 54835 h 10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8200" h="101507">
                  <a:moveTo>
                    <a:pt x="510540" y="54835"/>
                  </a:moveTo>
                  <a:lnTo>
                    <a:pt x="506730" y="54835"/>
                  </a:lnTo>
                  <a:cubicBezTo>
                    <a:pt x="479108" y="51025"/>
                    <a:pt x="450533" y="45310"/>
                    <a:pt x="419100" y="37690"/>
                  </a:cubicBezTo>
                  <a:cubicBezTo>
                    <a:pt x="371475" y="27212"/>
                    <a:pt x="320993" y="15782"/>
                    <a:pt x="275273" y="15782"/>
                  </a:cubicBezTo>
                  <a:lnTo>
                    <a:pt x="66675" y="15782"/>
                  </a:lnTo>
                  <a:cubicBezTo>
                    <a:pt x="43815" y="15782"/>
                    <a:pt x="26670" y="9115"/>
                    <a:pt x="14288" y="1495"/>
                  </a:cubicBezTo>
                  <a:cubicBezTo>
                    <a:pt x="8573" y="-2315"/>
                    <a:pt x="0" y="1495"/>
                    <a:pt x="0" y="9115"/>
                  </a:cubicBezTo>
                  <a:lnTo>
                    <a:pt x="0" y="101507"/>
                  </a:lnTo>
                  <a:lnTo>
                    <a:pt x="219075" y="101507"/>
                  </a:lnTo>
                  <a:lnTo>
                    <a:pt x="238125" y="53882"/>
                  </a:lnTo>
                  <a:lnTo>
                    <a:pt x="276225" y="53882"/>
                  </a:lnTo>
                  <a:cubicBezTo>
                    <a:pt x="318135" y="53882"/>
                    <a:pt x="365760" y="64360"/>
                    <a:pt x="411480" y="74837"/>
                  </a:cubicBezTo>
                  <a:cubicBezTo>
                    <a:pt x="441960" y="81505"/>
                    <a:pt x="473393" y="88172"/>
                    <a:pt x="501968" y="91982"/>
                  </a:cubicBezTo>
                  <a:lnTo>
                    <a:pt x="505778" y="91982"/>
                  </a:lnTo>
                  <a:cubicBezTo>
                    <a:pt x="534353" y="95792"/>
                    <a:pt x="565785" y="99602"/>
                    <a:pt x="601980" y="99602"/>
                  </a:cubicBezTo>
                  <a:cubicBezTo>
                    <a:pt x="664845" y="99602"/>
                    <a:pt x="740093" y="87220"/>
                    <a:pt x="838200" y="38642"/>
                  </a:cubicBezTo>
                  <a:lnTo>
                    <a:pt x="838200" y="11020"/>
                  </a:lnTo>
                  <a:cubicBezTo>
                    <a:pt x="838200" y="4352"/>
                    <a:pt x="830580" y="-410"/>
                    <a:pt x="823913" y="2447"/>
                  </a:cubicBezTo>
                  <a:cubicBezTo>
                    <a:pt x="679133" y="75790"/>
                    <a:pt x="585788" y="64360"/>
                    <a:pt x="510540" y="548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9089C951-CD69-4F32-A255-0725E503063D}"/>
                </a:ext>
              </a:extLst>
            </p:cNvPr>
            <p:cNvSpPr/>
            <p:nvPr/>
          </p:nvSpPr>
          <p:spPr>
            <a:xfrm>
              <a:off x="3314226" y="3166785"/>
              <a:ext cx="819271" cy="311352"/>
            </a:xfrm>
            <a:custGeom>
              <a:avLst/>
              <a:gdLst>
                <a:gd name="connsiteX0" fmla="*/ 771525 w 819271"/>
                <a:gd name="connsiteY0" fmla="*/ 199910 h 311352"/>
                <a:gd name="connsiteX1" fmla="*/ 569595 w 819271"/>
                <a:gd name="connsiteY1" fmla="*/ 158000 h 311352"/>
                <a:gd name="connsiteX2" fmla="*/ 540068 w 819271"/>
                <a:gd name="connsiteY2" fmla="*/ 187528 h 311352"/>
                <a:gd name="connsiteX3" fmla="*/ 533400 w 819271"/>
                <a:gd name="connsiteY3" fmla="*/ 190385 h 311352"/>
                <a:gd name="connsiteX4" fmla="*/ 526733 w 819271"/>
                <a:gd name="connsiteY4" fmla="*/ 187528 h 311352"/>
                <a:gd name="connsiteX5" fmla="*/ 526733 w 819271"/>
                <a:gd name="connsiteY5" fmla="*/ 174193 h 311352"/>
                <a:gd name="connsiteX6" fmla="*/ 552450 w 819271"/>
                <a:gd name="connsiteY6" fmla="*/ 148475 h 311352"/>
                <a:gd name="connsiteX7" fmla="*/ 499110 w 819271"/>
                <a:gd name="connsiteY7" fmla="*/ 114185 h 311352"/>
                <a:gd name="connsiteX8" fmla="*/ 463868 w 819271"/>
                <a:gd name="connsiteY8" fmla="*/ 149428 h 311352"/>
                <a:gd name="connsiteX9" fmla="*/ 457200 w 819271"/>
                <a:gd name="connsiteY9" fmla="*/ 152285 h 311352"/>
                <a:gd name="connsiteX10" fmla="*/ 450533 w 819271"/>
                <a:gd name="connsiteY10" fmla="*/ 149428 h 311352"/>
                <a:gd name="connsiteX11" fmla="*/ 450533 w 819271"/>
                <a:gd name="connsiteY11" fmla="*/ 136093 h 311352"/>
                <a:gd name="connsiteX12" fmla="*/ 483870 w 819271"/>
                <a:gd name="connsiteY12" fmla="*/ 102755 h 311352"/>
                <a:gd name="connsiteX13" fmla="*/ 433388 w 819271"/>
                <a:gd name="connsiteY13" fmla="*/ 65608 h 311352"/>
                <a:gd name="connsiteX14" fmla="*/ 387668 w 819271"/>
                <a:gd name="connsiteY14" fmla="*/ 111328 h 311352"/>
                <a:gd name="connsiteX15" fmla="*/ 381000 w 819271"/>
                <a:gd name="connsiteY15" fmla="*/ 114185 h 311352"/>
                <a:gd name="connsiteX16" fmla="*/ 374333 w 819271"/>
                <a:gd name="connsiteY16" fmla="*/ 111328 h 311352"/>
                <a:gd name="connsiteX17" fmla="*/ 374333 w 819271"/>
                <a:gd name="connsiteY17" fmla="*/ 97993 h 311352"/>
                <a:gd name="connsiteX18" fmla="*/ 418148 w 819271"/>
                <a:gd name="connsiteY18" fmla="*/ 54178 h 311352"/>
                <a:gd name="connsiteX19" fmla="*/ 332423 w 819271"/>
                <a:gd name="connsiteY19" fmla="*/ 1790 h 311352"/>
                <a:gd name="connsiteX20" fmla="*/ 304800 w 819271"/>
                <a:gd name="connsiteY20" fmla="*/ 18935 h 311352"/>
                <a:gd name="connsiteX21" fmla="*/ 304800 w 819271"/>
                <a:gd name="connsiteY21" fmla="*/ 47510 h 311352"/>
                <a:gd name="connsiteX22" fmla="*/ 46672 w 819271"/>
                <a:gd name="connsiteY22" fmla="*/ 54178 h 311352"/>
                <a:gd name="connsiteX23" fmla="*/ 21908 w 819271"/>
                <a:gd name="connsiteY23" fmla="*/ 64655 h 311352"/>
                <a:gd name="connsiteX24" fmla="*/ 0 w 819271"/>
                <a:gd name="connsiteY24" fmla="*/ 180860 h 311352"/>
                <a:gd name="connsiteX25" fmla="*/ 24765 w 819271"/>
                <a:gd name="connsiteY25" fmla="*/ 255155 h 311352"/>
                <a:gd name="connsiteX26" fmla="*/ 66675 w 819271"/>
                <a:gd name="connsiteY26" fmla="*/ 266585 h 311352"/>
                <a:gd name="connsiteX27" fmla="*/ 276225 w 819271"/>
                <a:gd name="connsiteY27" fmla="*/ 266585 h 311352"/>
                <a:gd name="connsiteX28" fmla="*/ 423863 w 819271"/>
                <a:gd name="connsiteY28" fmla="*/ 288493 h 311352"/>
                <a:gd name="connsiteX29" fmla="*/ 509588 w 819271"/>
                <a:gd name="connsiteY29" fmla="*/ 304685 h 311352"/>
                <a:gd name="connsiteX30" fmla="*/ 513398 w 819271"/>
                <a:gd name="connsiteY30" fmla="*/ 304685 h 311352"/>
                <a:gd name="connsiteX31" fmla="*/ 601028 w 819271"/>
                <a:gd name="connsiteY31" fmla="*/ 311353 h 311352"/>
                <a:gd name="connsiteX32" fmla="*/ 808673 w 819271"/>
                <a:gd name="connsiteY32" fmla="*/ 258965 h 311352"/>
                <a:gd name="connsiteX33" fmla="*/ 819150 w 819271"/>
                <a:gd name="connsiteY33" fmla="*/ 239915 h 311352"/>
                <a:gd name="connsiteX34" fmla="*/ 771525 w 819271"/>
                <a:gd name="connsiteY34" fmla="*/ 199910 h 31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9271" h="311352">
                  <a:moveTo>
                    <a:pt x="771525" y="199910"/>
                  </a:moveTo>
                  <a:cubicBezTo>
                    <a:pt x="691515" y="208483"/>
                    <a:pt x="627698" y="188480"/>
                    <a:pt x="569595" y="158000"/>
                  </a:cubicBezTo>
                  <a:lnTo>
                    <a:pt x="540068" y="187528"/>
                  </a:lnTo>
                  <a:cubicBezTo>
                    <a:pt x="538163" y="189433"/>
                    <a:pt x="535305" y="190385"/>
                    <a:pt x="533400" y="190385"/>
                  </a:cubicBezTo>
                  <a:cubicBezTo>
                    <a:pt x="531495" y="190385"/>
                    <a:pt x="528638" y="189433"/>
                    <a:pt x="526733" y="187528"/>
                  </a:cubicBezTo>
                  <a:cubicBezTo>
                    <a:pt x="522923" y="183718"/>
                    <a:pt x="522923" y="178003"/>
                    <a:pt x="526733" y="174193"/>
                  </a:cubicBezTo>
                  <a:lnTo>
                    <a:pt x="552450" y="148475"/>
                  </a:lnTo>
                  <a:cubicBezTo>
                    <a:pt x="534353" y="137998"/>
                    <a:pt x="516255" y="126568"/>
                    <a:pt x="499110" y="114185"/>
                  </a:cubicBezTo>
                  <a:lnTo>
                    <a:pt x="463868" y="149428"/>
                  </a:lnTo>
                  <a:cubicBezTo>
                    <a:pt x="461963" y="151333"/>
                    <a:pt x="459105" y="152285"/>
                    <a:pt x="457200" y="152285"/>
                  </a:cubicBezTo>
                  <a:cubicBezTo>
                    <a:pt x="455295" y="152285"/>
                    <a:pt x="452438" y="151333"/>
                    <a:pt x="450533" y="149428"/>
                  </a:cubicBezTo>
                  <a:cubicBezTo>
                    <a:pt x="446723" y="145618"/>
                    <a:pt x="446723" y="139903"/>
                    <a:pt x="450533" y="136093"/>
                  </a:cubicBezTo>
                  <a:lnTo>
                    <a:pt x="483870" y="102755"/>
                  </a:lnTo>
                  <a:cubicBezTo>
                    <a:pt x="466725" y="90373"/>
                    <a:pt x="450533" y="77990"/>
                    <a:pt x="433388" y="65608"/>
                  </a:cubicBezTo>
                  <a:lnTo>
                    <a:pt x="387668" y="111328"/>
                  </a:lnTo>
                  <a:cubicBezTo>
                    <a:pt x="385763" y="113233"/>
                    <a:pt x="382905" y="114185"/>
                    <a:pt x="381000" y="114185"/>
                  </a:cubicBezTo>
                  <a:cubicBezTo>
                    <a:pt x="379095" y="114185"/>
                    <a:pt x="376238" y="113233"/>
                    <a:pt x="374333" y="111328"/>
                  </a:cubicBezTo>
                  <a:cubicBezTo>
                    <a:pt x="370523" y="107518"/>
                    <a:pt x="370523" y="101803"/>
                    <a:pt x="374333" y="97993"/>
                  </a:cubicBezTo>
                  <a:lnTo>
                    <a:pt x="418148" y="54178"/>
                  </a:lnTo>
                  <a:cubicBezTo>
                    <a:pt x="390525" y="34175"/>
                    <a:pt x="361950" y="16078"/>
                    <a:pt x="332423" y="1790"/>
                  </a:cubicBezTo>
                  <a:cubicBezTo>
                    <a:pt x="319088" y="-3925"/>
                    <a:pt x="304800" y="4648"/>
                    <a:pt x="304800" y="18935"/>
                  </a:cubicBezTo>
                  <a:lnTo>
                    <a:pt x="304800" y="47510"/>
                  </a:lnTo>
                  <a:cubicBezTo>
                    <a:pt x="180975" y="97040"/>
                    <a:pt x="83820" y="69418"/>
                    <a:pt x="46672" y="54178"/>
                  </a:cubicBezTo>
                  <a:cubicBezTo>
                    <a:pt x="37148" y="50368"/>
                    <a:pt x="25717" y="55130"/>
                    <a:pt x="21908" y="64655"/>
                  </a:cubicBezTo>
                  <a:cubicBezTo>
                    <a:pt x="6667" y="102755"/>
                    <a:pt x="0" y="158953"/>
                    <a:pt x="0" y="180860"/>
                  </a:cubicBezTo>
                  <a:cubicBezTo>
                    <a:pt x="0" y="228485"/>
                    <a:pt x="15240" y="248488"/>
                    <a:pt x="24765" y="255155"/>
                  </a:cubicBezTo>
                  <a:cubicBezTo>
                    <a:pt x="31433" y="258965"/>
                    <a:pt x="45720" y="266585"/>
                    <a:pt x="66675" y="266585"/>
                  </a:cubicBezTo>
                  <a:lnTo>
                    <a:pt x="276225" y="266585"/>
                  </a:lnTo>
                  <a:cubicBezTo>
                    <a:pt x="324803" y="266585"/>
                    <a:pt x="375285" y="278015"/>
                    <a:pt x="423863" y="288493"/>
                  </a:cubicBezTo>
                  <a:cubicBezTo>
                    <a:pt x="454343" y="295160"/>
                    <a:pt x="482918" y="301828"/>
                    <a:pt x="509588" y="304685"/>
                  </a:cubicBezTo>
                  <a:lnTo>
                    <a:pt x="513398" y="304685"/>
                  </a:lnTo>
                  <a:cubicBezTo>
                    <a:pt x="541020" y="308495"/>
                    <a:pt x="568643" y="311353"/>
                    <a:pt x="601028" y="311353"/>
                  </a:cubicBezTo>
                  <a:cubicBezTo>
                    <a:pt x="667703" y="311353"/>
                    <a:pt x="736283" y="294208"/>
                    <a:pt x="808673" y="258965"/>
                  </a:cubicBezTo>
                  <a:cubicBezTo>
                    <a:pt x="815340" y="255155"/>
                    <a:pt x="820103" y="248488"/>
                    <a:pt x="819150" y="239915"/>
                  </a:cubicBezTo>
                  <a:cubicBezTo>
                    <a:pt x="818198" y="227533"/>
                    <a:pt x="802005" y="197053"/>
                    <a:pt x="771525" y="19991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Inhaltsplatzhalter 4" descr="Schuh">
            <a:extLst>
              <a:ext uri="{FF2B5EF4-FFF2-40B4-BE49-F238E27FC236}">
                <a16:creationId xmlns:a16="http://schemas.microsoft.com/office/drawing/2014/main" id="{B28C22F1-72D7-4571-A860-78A40B815138}"/>
              </a:ext>
            </a:extLst>
          </p:cNvPr>
          <p:cNvGrpSpPr/>
          <p:nvPr/>
        </p:nvGrpSpPr>
        <p:grpSpPr>
          <a:xfrm rot="20084116">
            <a:off x="6110414" y="2105675"/>
            <a:ext cx="1136570" cy="503551"/>
            <a:chOff x="4980468" y="3895914"/>
            <a:chExt cx="838200" cy="371360"/>
          </a:xfrm>
          <a:solidFill>
            <a:srgbClr val="000000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9325FECE-860C-48B3-BDB6-46722C9C5F0B}"/>
                </a:ext>
              </a:extLst>
            </p:cNvPr>
            <p:cNvSpPr/>
            <p:nvPr/>
          </p:nvSpPr>
          <p:spPr>
            <a:xfrm>
              <a:off x="4980468" y="4165767"/>
              <a:ext cx="838200" cy="101507"/>
            </a:xfrm>
            <a:custGeom>
              <a:avLst/>
              <a:gdLst>
                <a:gd name="connsiteX0" fmla="*/ 510540 w 838200"/>
                <a:gd name="connsiteY0" fmla="*/ 54835 h 101507"/>
                <a:gd name="connsiteX1" fmla="*/ 506730 w 838200"/>
                <a:gd name="connsiteY1" fmla="*/ 54835 h 101507"/>
                <a:gd name="connsiteX2" fmla="*/ 419100 w 838200"/>
                <a:gd name="connsiteY2" fmla="*/ 37690 h 101507"/>
                <a:gd name="connsiteX3" fmla="*/ 275273 w 838200"/>
                <a:gd name="connsiteY3" fmla="*/ 15782 h 101507"/>
                <a:gd name="connsiteX4" fmla="*/ 66675 w 838200"/>
                <a:gd name="connsiteY4" fmla="*/ 15782 h 101507"/>
                <a:gd name="connsiteX5" fmla="*/ 14288 w 838200"/>
                <a:gd name="connsiteY5" fmla="*/ 1495 h 101507"/>
                <a:gd name="connsiteX6" fmla="*/ 0 w 838200"/>
                <a:gd name="connsiteY6" fmla="*/ 9115 h 101507"/>
                <a:gd name="connsiteX7" fmla="*/ 0 w 838200"/>
                <a:gd name="connsiteY7" fmla="*/ 101507 h 101507"/>
                <a:gd name="connsiteX8" fmla="*/ 219075 w 838200"/>
                <a:gd name="connsiteY8" fmla="*/ 101507 h 101507"/>
                <a:gd name="connsiteX9" fmla="*/ 238125 w 838200"/>
                <a:gd name="connsiteY9" fmla="*/ 53882 h 101507"/>
                <a:gd name="connsiteX10" fmla="*/ 276225 w 838200"/>
                <a:gd name="connsiteY10" fmla="*/ 53882 h 101507"/>
                <a:gd name="connsiteX11" fmla="*/ 411480 w 838200"/>
                <a:gd name="connsiteY11" fmla="*/ 74837 h 101507"/>
                <a:gd name="connsiteX12" fmla="*/ 501968 w 838200"/>
                <a:gd name="connsiteY12" fmla="*/ 91982 h 101507"/>
                <a:gd name="connsiteX13" fmla="*/ 505778 w 838200"/>
                <a:gd name="connsiteY13" fmla="*/ 91982 h 101507"/>
                <a:gd name="connsiteX14" fmla="*/ 601980 w 838200"/>
                <a:gd name="connsiteY14" fmla="*/ 99602 h 101507"/>
                <a:gd name="connsiteX15" fmla="*/ 838200 w 838200"/>
                <a:gd name="connsiteY15" fmla="*/ 38642 h 101507"/>
                <a:gd name="connsiteX16" fmla="*/ 838200 w 838200"/>
                <a:gd name="connsiteY16" fmla="*/ 11020 h 101507"/>
                <a:gd name="connsiteX17" fmla="*/ 823913 w 838200"/>
                <a:gd name="connsiteY17" fmla="*/ 2447 h 101507"/>
                <a:gd name="connsiteX18" fmla="*/ 510540 w 838200"/>
                <a:gd name="connsiteY18" fmla="*/ 54835 h 10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8200" h="101507">
                  <a:moveTo>
                    <a:pt x="510540" y="54835"/>
                  </a:moveTo>
                  <a:lnTo>
                    <a:pt x="506730" y="54835"/>
                  </a:lnTo>
                  <a:cubicBezTo>
                    <a:pt x="479108" y="51025"/>
                    <a:pt x="450533" y="45310"/>
                    <a:pt x="419100" y="37690"/>
                  </a:cubicBezTo>
                  <a:cubicBezTo>
                    <a:pt x="371475" y="27212"/>
                    <a:pt x="320993" y="15782"/>
                    <a:pt x="275273" y="15782"/>
                  </a:cubicBezTo>
                  <a:lnTo>
                    <a:pt x="66675" y="15782"/>
                  </a:lnTo>
                  <a:cubicBezTo>
                    <a:pt x="43815" y="15782"/>
                    <a:pt x="26670" y="9115"/>
                    <a:pt x="14288" y="1495"/>
                  </a:cubicBezTo>
                  <a:cubicBezTo>
                    <a:pt x="8573" y="-2315"/>
                    <a:pt x="0" y="1495"/>
                    <a:pt x="0" y="9115"/>
                  </a:cubicBezTo>
                  <a:lnTo>
                    <a:pt x="0" y="101507"/>
                  </a:lnTo>
                  <a:lnTo>
                    <a:pt x="219075" y="101507"/>
                  </a:lnTo>
                  <a:lnTo>
                    <a:pt x="238125" y="53882"/>
                  </a:lnTo>
                  <a:lnTo>
                    <a:pt x="276225" y="53882"/>
                  </a:lnTo>
                  <a:cubicBezTo>
                    <a:pt x="318135" y="53882"/>
                    <a:pt x="365760" y="64360"/>
                    <a:pt x="411480" y="74837"/>
                  </a:cubicBezTo>
                  <a:cubicBezTo>
                    <a:pt x="441960" y="81505"/>
                    <a:pt x="473393" y="88172"/>
                    <a:pt x="501968" y="91982"/>
                  </a:cubicBezTo>
                  <a:lnTo>
                    <a:pt x="505778" y="91982"/>
                  </a:lnTo>
                  <a:cubicBezTo>
                    <a:pt x="534353" y="95792"/>
                    <a:pt x="565785" y="99602"/>
                    <a:pt x="601980" y="99602"/>
                  </a:cubicBezTo>
                  <a:cubicBezTo>
                    <a:pt x="664845" y="99602"/>
                    <a:pt x="740093" y="87220"/>
                    <a:pt x="838200" y="38642"/>
                  </a:cubicBezTo>
                  <a:lnTo>
                    <a:pt x="838200" y="11020"/>
                  </a:lnTo>
                  <a:cubicBezTo>
                    <a:pt x="838200" y="4352"/>
                    <a:pt x="830580" y="-410"/>
                    <a:pt x="823913" y="2447"/>
                  </a:cubicBezTo>
                  <a:cubicBezTo>
                    <a:pt x="679133" y="75790"/>
                    <a:pt x="585788" y="64360"/>
                    <a:pt x="510540" y="548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91121ACD-0879-4BCD-82A4-F9E679485A51}"/>
                </a:ext>
              </a:extLst>
            </p:cNvPr>
            <p:cNvSpPr/>
            <p:nvPr/>
          </p:nvSpPr>
          <p:spPr>
            <a:xfrm>
              <a:off x="4980468" y="3895914"/>
              <a:ext cx="819271" cy="311352"/>
            </a:xfrm>
            <a:custGeom>
              <a:avLst/>
              <a:gdLst>
                <a:gd name="connsiteX0" fmla="*/ 771525 w 819271"/>
                <a:gd name="connsiteY0" fmla="*/ 199910 h 311352"/>
                <a:gd name="connsiteX1" fmla="*/ 569595 w 819271"/>
                <a:gd name="connsiteY1" fmla="*/ 158000 h 311352"/>
                <a:gd name="connsiteX2" fmla="*/ 540068 w 819271"/>
                <a:gd name="connsiteY2" fmla="*/ 187528 h 311352"/>
                <a:gd name="connsiteX3" fmla="*/ 533400 w 819271"/>
                <a:gd name="connsiteY3" fmla="*/ 190385 h 311352"/>
                <a:gd name="connsiteX4" fmla="*/ 526733 w 819271"/>
                <a:gd name="connsiteY4" fmla="*/ 187528 h 311352"/>
                <a:gd name="connsiteX5" fmla="*/ 526733 w 819271"/>
                <a:gd name="connsiteY5" fmla="*/ 174193 h 311352"/>
                <a:gd name="connsiteX6" fmla="*/ 552450 w 819271"/>
                <a:gd name="connsiteY6" fmla="*/ 148475 h 311352"/>
                <a:gd name="connsiteX7" fmla="*/ 499110 w 819271"/>
                <a:gd name="connsiteY7" fmla="*/ 114185 h 311352"/>
                <a:gd name="connsiteX8" fmla="*/ 463868 w 819271"/>
                <a:gd name="connsiteY8" fmla="*/ 149428 h 311352"/>
                <a:gd name="connsiteX9" fmla="*/ 457200 w 819271"/>
                <a:gd name="connsiteY9" fmla="*/ 152285 h 311352"/>
                <a:gd name="connsiteX10" fmla="*/ 450533 w 819271"/>
                <a:gd name="connsiteY10" fmla="*/ 149428 h 311352"/>
                <a:gd name="connsiteX11" fmla="*/ 450533 w 819271"/>
                <a:gd name="connsiteY11" fmla="*/ 136093 h 311352"/>
                <a:gd name="connsiteX12" fmla="*/ 483870 w 819271"/>
                <a:gd name="connsiteY12" fmla="*/ 102755 h 311352"/>
                <a:gd name="connsiteX13" fmla="*/ 433388 w 819271"/>
                <a:gd name="connsiteY13" fmla="*/ 65608 h 311352"/>
                <a:gd name="connsiteX14" fmla="*/ 387668 w 819271"/>
                <a:gd name="connsiteY14" fmla="*/ 111328 h 311352"/>
                <a:gd name="connsiteX15" fmla="*/ 381000 w 819271"/>
                <a:gd name="connsiteY15" fmla="*/ 114185 h 311352"/>
                <a:gd name="connsiteX16" fmla="*/ 374333 w 819271"/>
                <a:gd name="connsiteY16" fmla="*/ 111328 h 311352"/>
                <a:gd name="connsiteX17" fmla="*/ 374333 w 819271"/>
                <a:gd name="connsiteY17" fmla="*/ 97993 h 311352"/>
                <a:gd name="connsiteX18" fmla="*/ 418148 w 819271"/>
                <a:gd name="connsiteY18" fmla="*/ 54178 h 311352"/>
                <a:gd name="connsiteX19" fmla="*/ 332423 w 819271"/>
                <a:gd name="connsiteY19" fmla="*/ 1790 h 311352"/>
                <a:gd name="connsiteX20" fmla="*/ 304800 w 819271"/>
                <a:gd name="connsiteY20" fmla="*/ 18935 h 311352"/>
                <a:gd name="connsiteX21" fmla="*/ 304800 w 819271"/>
                <a:gd name="connsiteY21" fmla="*/ 47510 h 311352"/>
                <a:gd name="connsiteX22" fmla="*/ 46672 w 819271"/>
                <a:gd name="connsiteY22" fmla="*/ 54178 h 311352"/>
                <a:gd name="connsiteX23" fmla="*/ 21908 w 819271"/>
                <a:gd name="connsiteY23" fmla="*/ 64655 h 311352"/>
                <a:gd name="connsiteX24" fmla="*/ 0 w 819271"/>
                <a:gd name="connsiteY24" fmla="*/ 180860 h 311352"/>
                <a:gd name="connsiteX25" fmla="*/ 24765 w 819271"/>
                <a:gd name="connsiteY25" fmla="*/ 255155 h 311352"/>
                <a:gd name="connsiteX26" fmla="*/ 66675 w 819271"/>
                <a:gd name="connsiteY26" fmla="*/ 266585 h 311352"/>
                <a:gd name="connsiteX27" fmla="*/ 276225 w 819271"/>
                <a:gd name="connsiteY27" fmla="*/ 266585 h 311352"/>
                <a:gd name="connsiteX28" fmla="*/ 423863 w 819271"/>
                <a:gd name="connsiteY28" fmla="*/ 288493 h 311352"/>
                <a:gd name="connsiteX29" fmla="*/ 509588 w 819271"/>
                <a:gd name="connsiteY29" fmla="*/ 304685 h 311352"/>
                <a:gd name="connsiteX30" fmla="*/ 513398 w 819271"/>
                <a:gd name="connsiteY30" fmla="*/ 304685 h 311352"/>
                <a:gd name="connsiteX31" fmla="*/ 601028 w 819271"/>
                <a:gd name="connsiteY31" fmla="*/ 311353 h 311352"/>
                <a:gd name="connsiteX32" fmla="*/ 808673 w 819271"/>
                <a:gd name="connsiteY32" fmla="*/ 258965 h 311352"/>
                <a:gd name="connsiteX33" fmla="*/ 819150 w 819271"/>
                <a:gd name="connsiteY33" fmla="*/ 239915 h 311352"/>
                <a:gd name="connsiteX34" fmla="*/ 771525 w 819271"/>
                <a:gd name="connsiteY34" fmla="*/ 199910 h 31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9271" h="311352">
                  <a:moveTo>
                    <a:pt x="771525" y="199910"/>
                  </a:moveTo>
                  <a:cubicBezTo>
                    <a:pt x="691515" y="208483"/>
                    <a:pt x="627698" y="188480"/>
                    <a:pt x="569595" y="158000"/>
                  </a:cubicBezTo>
                  <a:lnTo>
                    <a:pt x="540068" y="187528"/>
                  </a:lnTo>
                  <a:cubicBezTo>
                    <a:pt x="538163" y="189433"/>
                    <a:pt x="535305" y="190385"/>
                    <a:pt x="533400" y="190385"/>
                  </a:cubicBezTo>
                  <a:cubicBezTo>
                    <a:pt x="531495" y="190385"/>
                    <a:pt x="528638" y="189433"/>
                    <a:pt x="526733" y="187528"/>
                  </a:cubicBezTo>
                  <a:cubicBezTo>
                    <a:pt x="522923" y="183718"/>
                    <a:pt x="522923" y="178003"/>
                    <a:pt x="526733" y="174193"/>
                  </a:cubicBezTo>
                  <a:lnTo>
                    <a:pt x="552450" y="148475"/>
                  </a:lnTo>
                  <a:cubicBezTo>
                    <a:pt x="534353" y="137998"/>
                    <a:pt x="516255" y="126568"/>
                    <a:pt x="499110" y="114185"/>
                  </a:cubicBezTo>
                  <a:lnTo>
                    <a:pt x="463868" y="149428"/>
                  </a:lnTo>
                  <a:cubicBezTo>
                    <a:pt x="461963" y="151333"/>
                    <a:pt x="459105" y="152285"/>
                    <a:pt x="457200" y="152285"/>
                  </a:cubicBezTo>
                  <a:cubicBezTo>
                    <a:pt x="455295" y="152285"/>
                    <a:pt x="452438" y="151333"/>
                    <a:pt x="450533" y="149428"/>
                  </a:cubicBezTo>
                  <a:cubicBezTo>
                    <a:pt x="446723" y="145618"/>
                    <a:pt x="446723" y="139903"/>
                    <a:pt x="450533" y="136093"/>
                  </a:cubicBezTo>
                  <a:lnTo>
                    <a:pt x="483870" y="102755"/>
                  </a:lnTo>
                  <a:cubicBezTo>
                    <a:pt x="466725" y="90373"/>
                    <a:pt x="450533" y="77990"/>
                    <a:pt x="433388" y="65608"/>
                  </a:cubicBezTo>
                  <a:lnTo>
                    <a:pt x="387668" y="111328"/>
                  </a:lnTo>
                  <a:cubicBezTo>
                    <a:pt x="385763" y="113233"/>
                    <a:pt x="382905" y="114185"/>
                    <a:pt x="381000" y="114185"/>
                  </a:cubicBezTo>
                  <a:cubicBezTo>
                    <a:pt x="379095" y="114185"/>
                    <a:pt x="376238" y="113233"/>
                    <a:pt x="374333" y="111328"/>
                  </a:cubicBezTo>
                  <a:cubicBezTo>
                    <a:pt x="370523" y="107518"/>
                    <a:pt x="370523" y="101803"/>
                    <a:pt x="374333" y="97993"/>
                  </a:cubicBezTo>
                  <a:lnTo>
                    <a:pt x="418148" y="54178"/>
                  </a:lnTo>
                  <a:cubicBezTo>
                    <a:pt x="390525" y="34175"/>
                    <a:pt x="361950" y="16078"/>
                    <a:pt x="332423" y="1790"/>
                  </a:cubicBezTo>
                  <a:cubicBezTo>
                    <a:pt x="319088" y="-3925"/>
                    <a:pt x="304800" y="4648"/>
                    <a:pt x="304800" y="18935"/>
                  </a:cubicBezTo>
                  <a:lnTo>
                    <a:pt x="304800" y="47510"/>
                  </a:lnTo>
                  <a:cubicBezTo>
                    <a:pt x="180975" y="97040"/>
                    <a:pt x="83820" y="69418"/>
                    <a:pt x="46672" y="54178"/>
                  </a:cubicBezTo>
                  <a:cubicBezTo>
                    <a:pt x="37148" y="50368"/>
                    <a:pt x="25717" y="55130"/>
                    <a:pt x="21908" y="64655"/>
                  </a:cubicBezTo>
                  <a:cubicBezTo>
                    <a:pt x="6667" y="102755"/>
                    <a:pt x="0" y="158953"/>
                    <a:pt x="0" y="180860"/>
                  </a:cubicBezTo>
                  <a:cubicBezTo>
                    <a:pt x="0" y="228485"/>
                    <a:pt x="15240" y="248488"/>
                    <a:pt x="24765" y="255155"/>
                  </a:cubicBezTo>
                  <a:cubicBezTo>
                    <a:pt x="31433" y="258965"/>
                    <a:pt x="45720" y="266585"/>
                    <a:pt x="66675" y="266585"/>
                  </a:cubicBezTo>
                  <a:lnTo>
                    <a:pt x="276225" y="266585"/>
                  </a:lnTo>
                  <a:cubicBezTo>
                    <a:pt x="324803" y="266585"/>
                    <a:pt x="375285" y="278015"/>
                    <a:pt x="423863" y="288493"/>
                  </a:cubicBezTo>
                  <a:cubicBezTo>
                    <a:pt x="454343" y="295160"/>
                    <a:pt x="482918" y="301828"/>
                    <a:pt x="509588" y="304685"/>
                  </a:cubicBezTo>
                  <a:lnTo>
                    <a:pt x="513398" y="304685"/>
                  </a:lnTo>
                  <a:cubicBezTo>
                    <a:pt x="541020" y="308495"/>
                    <a:pt x="568643" y="311353"/>
                    <a:pt x="601028" y="311353"/>
                  </a:cubicBezTo>
                  <a:cubicBezTo>
                    <a:pt x="667703" y="311353"/>
                    <a:pt x="736283" y="294208"/>
                    <a:pt x="808673" y="258965"/>
                  </a:cubicBezTo>
                  <a:cubicBezTo>
                    <a:pt x="815340" y="255155"/>
                    <a:pt x="820103" y="248488"/>
                    <a:pt x="819150" y="239915"/>
                  </a:cubicBezTo>
                  <a:cubicBezTo>
                    <a:pt x="818198" y="227533"/>
                    <a:pt x="802005" y="197053"/>
                    <a:pt x="771525" y="19991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31E1675D-771B-49FD-A48D-C3BF56CDD223}"/>
              </a:ext>
            </a:extLst>
          </p:cNvPr>
          <p:cNvCxnSpPr>
            <a:cxnSpLocks/>
          </p:cNvCxnSpPr>
          <p:nvPr/>
        </p:nvCxnSpPr>
        <p:spPr>
          <a:xfrm>
            <a:off x="1517990" y="2827687"/>
            <a:ext cx="5875866" cy="0"/>
          </a:xfrm>
          <a:prstGeom prst="line">
            <a:avLst/>
          </a:prstGeom>
          <a:ln>
            <a:solidFill>
              <a:srgbClr val="0038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5C4CFED-C9DE-4CB1-8C13-DA028CE1722F}"/>
              </a:ext>
            </a:extLst>
          </p:cNvPr>
          <p:cNvGrpSpPr/>
          <p:nvPr/>
        </p:nvGrpSpPr>
        <p:grpSpPr>
          <a:xfrm>
            <a:off x="1439851" y="3989296"/>
            <a:ext cx="1060161" cy="913932"/>
            <a:chOff x="4705639" y="3706560"/>
            <a:chExt cx="1779626" cy="1534160"/>
          </a:xfrm>
          <a:effectLst/>
        </p:grpSpPr>
        <p:sp>
          <p:nvSpPr>
            <p:cNvPr id="6" name="Gleichschenkliges Dreieck 5">
              <a:extLst>
                <a:ext uri="{FF2B5EF4-FFF2-40B4-BE49-F238E27FC236}">
                  <a16:creationId xmlns:a16="http://schemas.microsoft.com/office/drawing/2014/main" id="{F8A8C9E8-2DE3-4A85-8F1B-A5C58F1FFFE2}"/>
                </a:ext>
              </a:extLst>
            </p:cNvPr>
            <p:cNvSpPr/>
            <p:nvPr/>
          </p:nvSpPr>
          <p:spPr>
            <a:xfrm>
              <a:off x="4705639" y="3706560"/>
              <a:ext cx="1779626" cy="1534160"/>
            </a:xfrm>
            <a:prstGeom prst="triangle">
              <a:avLst/>
            </a:prstGeom>
            <a:solidFill>
              <a:srgbClr val="98A4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fik 4" descr="Ausrufezeichen">
              <a:extLst>
                <a:ext uri="{FF2B5EF4-FFF2-40B4-BE49-F238E27FC236}">
                  <a16:creationId xmlns:a16="http://schemas.microsoft.com/office/drawing/2014/main" id="{97991503-F95B-4E72-AB94-86FB993DB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38252" y="4155440"/>
              <a:ext cx="914400" cy="914400"/>
            </a:xfrm>
            <a:prstGeom prst="rect">
              <a:avLst/>
            </a:prstGeom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92BD97B-D51B-47D3-9459-64C2F1E12D32}"/>
              </a:ext>
            </a:extLst>
          </p:cNvPr>
          <p:cNvSpPr txBox="1"/>
          <p:nvPr/>
        </p:nvSpPr>
        <p:spPr>
          <a:xfrm>
            <a:off x="2500012" y="4037908"/>
            <a:ext cx="5828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b="1" dirty="0"/>
              <a:t>External acceleration plus gravity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b="1" dirty="0"/>
              <a:t>World vs. sensor coordinates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BF70D15-930F-4EDF-B9CF-75099B4BE2C0}"/>
              </a:ext>
            </a:extLst>
          </p:cNvPr>
          <p:cNvSpPr/>
          <p:nvPr/>
        </p:nvSpPr>
        <p:spPr>
          <a:xfrm>
            <a:off x="1203960" y="3846834"/>
            <a:ext cx="6812280" cy="1227069"/>
          </a:xfrm>
          <a:prstGeom prst="rect">
            <a:avLst/>
          </a:prstGeom>
          <a:noFill/>
          <a:ln w="28575">
            <a:solidFill>
              <a:srgbClr val="98A4A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2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2752C-DF88-4454-9C1E-F41D316A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…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…</a:t>
            </a:r>
            <a:endParaRPr lang="en-US" dirty="0"/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3C9B723D-4223-45FB-980D-92FDDDA557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440" y="1859279"/>
            <a:ext cx="8390410" cy="4677251"/>
          </a:xfrm>
        </p:spPr>
        <p:txBody>
          <a:bodyPr/>
          <a:lstStyle/>
          <a:p>
            <a:pPr marL="447675" indent="-269875">
              <a:buClrTx/>
              <a:buFont typeface="Arial" panose="020B0604020202020204" pitchFamily="34" charset="0"/>
              <a:buChar char="•"/>
            </a:pPr>
            <a:r>
              <a:rPr lang="de-DE" sz="2400" dirty="0"/>
              <a:t>Integration </a:t>
            </a:r>
            <a:r>
              <a:rPr lang="de-DE" sz="2400" dirty="0" err="1"/>
              <a:t>errors</a:t>
            </a:r>
            <a:endParaRPr lang="de-DE" sz="2400" dirty="0"/>
          </a:p>
          <a:p>
            <a:pPr marL="447675" indent="-269875">
              <a:buClrTx/>
              <a:buFont typeface="Arial" panose="020B0604020202020204" pitchFamily="34" charset="0"/>
              <a:buChar char="•"/>
            </a:pPr>
            <a:r>
              <a:rPr lang="de-DE" sz="2400" dirty="0" err="1"/>
              <a:t>Drifts</a:t>
            </a:r>
            <a:endParaRPr lang="de-DE" sz="2400" dirty="0"/>
          </a:p>
          <a:p>
            <a:pPr marL="457200" indent="-279400">
              <a:buClrTx/>
              <a:buFont typeface="Arial" panose="020B0604020202020204" pitchFamily="34" charset="0"/>
              <a:buChar char="•"/>
            </a:pPr>
            <a:r>
              <a:rPr lang="de-DE" sz="2400" dirty="0" err="1"/>
              <a:t>Gyroscope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orientation</a:t>
            </a:r>
            <a:endParaRPr lang="de-DE" sz="2400" dirty="0"/>
          </a:p>
          <a:p>
            <a:pPr marL="447675" indent="-269875">
              <a:buClrTx/>
              <a:buFont typeface="Arial" panose="020B0604020202020204" pitchFamily="34" charset="0"/>
              <a:buChar char="•"/>
            </a:pPr>
            <a:r>
              <a:rPr lang="de-DE" sz="2400" dirty="0"/>
              <a:t>Sensor </a:t>
            </a:r>
            <a:r>
              <a:rPr lang="de-DE" sz="2400" dirty="0" err="1"/>
              <a:t>fusion</a:t>
            </a:r>
            <a:endParaRPr lang="de-DE" sz="2400" dirty="0"/>
          </a:p>
          <a:p>
            <a:pPr marL="447675" indent="-269875">
              <a:buClrTx/>
              <a:buFont typeface="Arial" panose="020B0604020202020204" pitchFamily="34" charset="0"/>
              <a:buChar char="•"/>
            </a:pPr>
            <a:r>
              <a:rPr lang="de-DE" sz="2400" dirty="0"/>
              <a:t>…</a:t>
            </a:r>
          </a:p>
          <a:p>
            <a:pPr marL="447675" indent="-269875">
              <a:buClrTx/>
              <a:buFont typeface="Arial" panose="020B0604020202020204" pitchFamily="34" charset="0"/>
              <a:buChar char="•"/>
            </a:pPr>
            <a:r>
              <a:rPr lang="de-DE" sz="2400" dirty="0"/>
              <a:t>…</a:t>
            </a:r>
          </a:p>
          <a:p>
            <a:pPr marL="447675" indent="-269875">
              <a:buClrTx/>
              <a:buFont typeface="Arial" panose="020B0604020202020204" pitchFamily="34" charset="0"/>
              <a:buChar char="•"/>
            </a:pPr>
            <a:r>
              <a:rPr lang="de-DE" sz="2400" dirty="0"/>
              <a:t>…</a:t>
            </a:r>
          </a:p>
          <a:p>
            <a:pPr marL="447675" indent="-269875">
              <a:buClrTx/>
              <a:buFont typeface="Arial" panose="020B0604020202020204" pitchFamily="34" charset="0"/>
              <a:buChar char="•"/>
            </a:pPr>
            <a:r>
              <a:rPr lang="de-DE" sz="2400" dirty="0"/>
              <a:t>Math</a:t>
            </a:r>
          </a:p>
          <a:p>
            <a:pPr marL="177800">
              <a:buClrTx/>
            </a:pPr>
            <a:endParaRPr lang="de-DE" sz="2400" dirty="0"/>
          </a:p>
          <a:p>
            <a:pPr marL="447675" indent="-269875">
              <a:buClrTx/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2B5C83A-98E1-45E0-9130-9AC4E09B9FAB}"/>
              </a:ext>
            </a:extLst>
          </p:cNvPr>
          <p:cNvSpPr/>
          <p:nvPr/>
        </p:nvSpPr>
        <p:spPr>
          <a:xfrm>
            <a:off x="6110775" y="5482252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 err="1"/>
              <a:t>Gyroscope</a:t>
            </a:r>
            <a:r>
              <a:rPr lang="de-DE" sz="1800" b="1" dirty="0"/>
              <a:t> Model </a:t>
            </a:r>
            <a:endParaRPr lang="en-US" sz="1800" b="1" dirty="0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AD4C8E11-4725-43CA-B614-4B88FC88B426}"/>
              </a:ext>
            </a:extLst>
          </p:cNvPr>
          <p:cNvGrpSpPr/>
          <p:nvPr/>
        </p:nvGrpSpPr>
        <p:grpSpPr>
          <a:xfrm>
            <a:off x="6387383" y="3620518"/>
            <a:ext cx="1476456" cy="1846825"/>
            <a:chOff x="2885440" y="3827535"/>
            <a:chExt cx="1476456" cy="1846825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DE6A1C62-26A6-4643-94BA-35F2A1734561}"/>
                </a:ext>
              </a:extLst>
            </p:cNvPr>
            <p:cNvSpPr/>
            <p:nvPr/>
          </p:nvSpPr>
          <p:spPr>
            <a:xfrm>
              <a:off x="2885440" y="4197904"/>
              <a:ext cx="1476456" cy="1476456"/>
            </a:xfrm>
            <a:prstGeom prst="ellipse">
              <a:avLst/>
            </a:prstGeom>
            <a:noFill/>
            <a:ln w="38100">
              <a:solidFill>
                <a:srgbClr val="0038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Bogen 34">
              <a:extLst>
                <a:ext uri="{FF2B5EF4-FFF2-40B4-BE49-F238E27FC236}">
                  <a16:creationId xmlns:a16="http://schemas.microsoft.com/office/drawing/2014/main" id="{024482F1-CA14-404B-8894-21046556DD36}"/>
                </a:ext>
              </a:extLst>
            </p:cNvPr>
            <p:cNvSpPr/>
            <p:nvPr/>
          </p:nvSpPr>
          <p:spPr>
            <a:xfrm flipH="1" flipV="1">
              <a:off x="3623668" y="3827535"/>
              <a:ext cx="289560" cy="599440"/>
            </a:xfrm>
            <a:prstGeom prst="arc">
              <a:avLst/>
            </a:prstGeom>
            <a:noFill/>
            <a:ln w="38100">
              <a:solidFill>
                <a:srgbClr val="98A4A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A46A00C2-EEB3-458D-948B-9E5273D96DDD}"/>
                </a:ext>
              </a:extLst>
            </p:cNvPr>
            <p:cNvSpPr/>
            <p:nvPr/>
          </p:nvSpPr>
          <p:spPr>
            <a:xfrm>
              <a:off x="3583028" y="4345695"/>
              <a:ext cx="81280" cy="81280"/>
            </a:xfrm>
            <a:prstGeom prst="ellipse">
              <a:avLst/>
            </a:prstGeom>
            <a:solidFill>
              <a:srgbClr val="98A4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6366A99F-287B-48C8-A1C4-C05C7480F939}"/>
                </a:ext>
              </a:extLst>
            </p:cNvPr>
            <p:cNvSpPr/>
            <p:nvPr/>
          </p:nvSpPr>
          <p:spPr>
            <a:xfrm>
              <a:off x="4223108" y="4902867"/>
              <a:ext cx="81280" cy="81280"/>
            </a:xfrm>
            <a:prstGeom prst="ellipse">
              <a:avLst/>
            </a:prstGeom>
            <a:solidFill>
              <a:srgbClr val="98A4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3FA806D5-2D3F-4E73-9C0E-AADCD1C297F1}"/>
                </a:ext>
              </a:extLst>
            </p:cNvPr>
            <p:cNvSpPr/>
            <p:nvPr/>
          </p:nvSpPr>
          <p:spPr>
            <a:xfrm>
              <a:off x="3583028" y="5475118"/>
              <a:ext cx="81280" cy="81280"/>
            </a:xfrm>
            <a:prstGeom prst="ellipse">
              <a:avLst/>
            </a:prstGeom>
            <a:solidFill>
              <a:srgbClr val="98A4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DC30F4AB-0F42-4080-BCB4-46A195996C82}"/>
                </a:ext>
              </a:extLst>
            </p:cNvPr>
            <p:cNvSpPr/>
            <p:nvPr/>
          </p:nvSpPr>
          <p:spPr>
            <a:xfrm>
              <a:off x="2975968" y="4902867"/>
              <a:ext cx="81280" cy="81280"/>
            </a:xfrm>
            <a:prstGeom prst="ellipse">
              <a:avLst/>
            </a:prstGeom>
            <a:solidFill>
              <a:srgbClr val="98A4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0B35B8D9-5BC5-4366-B719-7352B2E8D56B}"/>
                </a:ext>
              </a:extLst>
            </p:cNvPr>
            <p:cNvSpPr/>
            <p:nvPr/>
          </p:nvSpPr>
          <p:spPr>
            <a:xfrm>
              <a:off x="3969108" y="4498095"/>
              <a:ext cx="81280" cy="81280"/>
            </a:xfrm>
            <a:prstGeom prst="ellipse">
              <a:avLst/>
            </a:prstGeom>
            <a:solidFill>
              <a:srgbClr val="98A4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7A3F3DB7-82E6-41FF-A2D7-5E6341AD28D9}"/>
                </a:ext>
              </a:extLst>
            </p:cNvPr>
            <p:cNvSpPr/>
            <p:nvPr/>
          </p:nvSpPr>
          <p:spPr>
            <a:xfrm>
              <a:off x="3232508" y="4498095"/>
              <a:ext cx="81280" cy="81280"/>
            </a:xfrm>
            <a:prstGeom prst="ellipse">
              <a:avLst/>
            </a:prstGeom>
            <a:solidFill>
              <a:srgbClr val="98A4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CF194C79-B4F4-42B9-A56F-BE1F00858E4E}"/>
                </a:ext>
              </a:extLst>
            </p:cNvPr>
            <p:cNvSpPr/>
            <p:nvPr/>
          </p:nvSpPr>
          <p:spPr>
            <a:xfrm>
              <a:off x="3969108" y="5290452"/>
              <a:ext cx="81280" cy="81280"/>
            </a:xfrm>
            <a:prstGeom prst="ellipse">
              <a:avLst/>
            </a:prstGeom>
            <a:solidFill>
              <a:srgbClr val="98A4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A0C45712-45DC-4720-B438-73327D0DAE54}"/>
                </a:ext>
              </a:extLst>
            </p:cNvPr>
            <p:cNvSpPr/>
            <p:nvPr/>
          </p:nvSpPr>
          <p:spPr>
            <a:xfrm>
              <a:off x="3191868" y="5281501"/>
              <a:ext cx="81280" cy="81280"/>
            </a:xfrm>
            <a:prstGeom prst="ellipse">
              <a:avLst/>
            </a:prstGeom>
            <a:solidFill>
              <a:srgbClr val="98A4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46C5ADD-2056-4C89-8671-DF7ACB65D6A4}"/>
              </a:ext>
            </a:extLst>
          </p:cNvPr>
          <p:cNvGrpSpPr/>
          <p:nvPr/>
        </p:nvGrpSpPr>
        <p:grpSpPr>
          <a:xfrm>
            <a:off x="5810719" y="1492634"/>
            <a:ext cx="2711063" cy="1788479"/>
            <a:chOff x="5810719" y="1492634"/>
            <a:chExt cx="2711063" cy="1788479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3E0C060E-9891-495C-8A21-6C9A92C33B7B}"/>
                </a:ext>
              </a:extLst>
            </p:cNvPr>
            <p:cNvGrpSpPr/>
            <p:nvPr/>
          </p:nvGrpSpPr>
          <p:grpSpPr>
            <a:xfrm>
              <a:off x="6311799" y="1492634"/>
              <a:ext cx="1494532" cy="1459149"/>
              <a:chOff x="5089147" y="1565011"/>
              <a:chExt cx="1494532" cy="1459149"/>
            </a:xfrm>
          </p:grpSpPr>
          <p:sp>
            <p:nvSpPr>
              <p:cNvPr id="32" name="Gleichschenkliges Dreieck 31">
                <a:extLst>
                  <a:ext uri="{FF2B5EF4-FFF2-40B4-BE49-F238E27FC236}">
                    <a16:creationId xmlns:a16="http://schemas.microsoft.com/office/drawing/2014/main" id="{C9D45A04-1877-4C47-9A5C-80260F765F79}"/>
                  </a:ext>
                </a:extLst>
              </p:cNvPr>
              <p:cNvSpPr/>
              <p:nvPr/>
            </p:nvSpPr>
            <p:spPr>
              <a:xfrm>
                <a:off x="5196960" y="1930636"/>
                <a:ext cx="596486" cy="490042"/>
              </a:xfrm>
              <a:prstGeom prst="triangle">
                <a:avLst>
                  <a:gd name="adj" fmla="val 100000"/>
                </a:avLst>
              </a:prstGeom>
              <a:solidFill>
                <a:srgbClr val="98A4A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4D0DF506-3A35-4900-852F-A6243EF2A048}"/>
                  </a:ext>
                </a:extLst>
              </p:cNvPr>
              <p:cNvSpPr/>
              <p:nvPr/>
            </p:nvSpPr>
            <p:spPr>
              <a:xfrm>
                <a:off x="5200888" y="2407404"/>
                <a:ext cx="596486" cy="554341"/>
              </a:xfrm>
              <a:prstGeom prst="rect">
                <a:avLst/>
              </a:prstGeom>
              <a:solidFill>
                <a:srgbClr val="98A4A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Gerader Verbinder 6">
                <a:extLst>
                  <a:ext uri="{FF2B5EF4-FFF2-40B4-BE49-F238E27FC236}">
                    <a16:creationId xmlns:a16="http://schemas.microsoft.com/office/drawing/2014/main" id="{7DC9F088-023C-4A7D-886F-611D7FAF4C81}"/>
                  </a:ext>
                </a:extLst>
              </p:cNvPr>
              <p:cNvCxnSpPr>
                <a:cxnSpLocks/>
                <a:endCxn id="5" idx="2"/>
              </p:cNvCxnSpPr>
              <p:nvPr/>
            </p:nvCxnSpPr>
            <p:spPr>
              <a:xfrm flipV="1">
                <a:off x="5204816" y="1905406"/>
                <a:ext cx="595173" cy="490042"/>
              </a:xfrm>
              <a:prstGeom prst="line">
                <a:avLst/>
              </a:prstGeom>
              <a:ln>
                <a:solidFill>
                  <a:srgbClr val="98A4AE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57D3D373-A689-4A57-B16D-313FC04FBE34}"/>
                  </a:ext>
                </a:extLst>
              </p:cNvPr>
              <p:cNvCxnSpPr>
                <a:stCxn id="5" idx="2"/>
                <a:endCxn id="27" idx="5"/>
              </p:cNvCxnSpPr>
              <p:nvPr/>
            </p:nvCxnSpPr>
            <p:spPr>
              <a:xfrm>
                <a:off x="5799989" y="1905406"/>
                <a:ext cx="1313" cy="1056339"/>
              </a:xfrm>
              <a:prstGeom prst="line">
                <a:avLst/>
              </a:prstGeom>
              <a:ln>
                <a:solidFill>
                  <a:srgbClr val="98A4AE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Pfeil: nach links und oben 26">
                <a:extLst>
                  <a:ext uri="{FF2B5EF4-FFF2-40B4-BE49-F238E27FC236}">
                    <a16:creationId xmlns:a16="http://schemas.microsoft.com/office/drawing/2014/main" id="{A4FC3289-5B65-4868-A93A-85B6CC14EBAB}"/>
                  </a:ext>
                </a:extLst>
              </p:cNvPr>
              <p:cNvSpPr/>
              <p:nvPr/>
            </p:nvSpPr>
            <p:spPr>
              <a:xfrm flipH="1">
                <a:off x="5089147" y="1565011"/>
                <a:ext cx="1494532" cy="1459149"/>
              </a:xfrm>
              <a:prstGeom prst="leftUpArrow">
                <a:avLst>
                  <a:gd name="adj1" fmla="val 3807"/>
                  <a:gd name="adj2" fmla="val 6181"/>
                  <a:gd name="adj3" fmla="val 9090"/>
                </a:avLst>
              </a:prstGeom>
              <a:solidFill>
                <a:srgbClr val="00386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Freihandform: Form 4">
                <a:extLst>
                  <a:ext uri="{FF2B5EF4-FFF2-40B4-BE49-F238E27FC236}">
                    <a16:creationId xmlns:a16="http://schemas.microsoft.com/office/drawing/2014/main" id="{D8CA1BF0-4AD4-4F00-97D3-FF5DBF3887BA}"/>
                  </a:ext>
                </a:extLst>
              </p:cNvPr>
              <p:cNvSpPr/>
              <p:nvPr/>
            </p:nvSpPr>
            <p:spPr>
              <a:xfrm>
                <a:off x="5172230" y="1780396"/>
                <a:ext cx="1217702" cy="639319"/>
              </a:xfrm>
              <a:custGeom>
                <a:avLst/>
                <a:gdLst>
                  <a:gd name="connsiteX0" fmla="*/ 0 w 817880"/>
                  <a:gd name="connsiteY0" fmla="*/ 458886 h 458886"/>
                  <a:gd name="connsiteX1" fmla="*/ 248920 w 817880"/>
                  <a:gd name="connsiteY1" fmla="*/ 342046 h 458886"/>
                  <a:gd name="connsiteX2" fmla="*/ 340360 w 817880"/>
                  <a:gd name="connsiteY2" fmla="*/ 32166 h 458886"/>
                  <a:gd name="connsiteX3" fmla="*/ 574040 w 817880"/>
                  <a:gd name="connsiteY3" fmla="*/ 37246 h 458886"/>
                  <a:gd name="connsiteX4" fmla="*/ 685800 w 817880"/>
                  <a:gd name="connsiteY4" fmla="*/ 276006 h 458886"/>
                  <a:gd name="connsiteX5" fmla="*/ 792480 w 817880"/>
                  <a:gd name="connsiteY5" fmla="*/ 336966 h 458886"/>
                  <a:gd name="connsiteX6" fmla="*/ 817880 w 817880"/>
                  <a:gd name="connsiteY6" fmla="*/ 321726 h 458886"/>
                  <a:gd name="connsiteX0" fmla="*/ 0 w 817880"/>
                  <a:gd name="connsiteY0" fmla="*/ 460986 h 460986"/>
                  <a:gd name="connsiteX1" fmla="*/ 340360 w 817880"/>
                  <a:gd name="connsiteY1" fmla="*/ 374626 h 460986"/>
                  <a:gd name="connsiteX2" fmla="*/ 340360 w 817880"/>
                  <a:gd name="connsiteY2" fmla="*/ 34266 h 460986"/>
                  <a:gd name="connsiteX3" fmla="*/ 574040 w 817880"/>
                  <a:gd name="connsiteY3" fmla="*/ 39346 h 460986"/>
                  <a:gd name="connsiteX4" fmla="*/ 685800 w 817880"/>
                  <a:gd name="connsiteY4" fmla="*/ 278106 h 460986"/>
                  <a:gd name="connsiteX5" fmla="*/ 792480 w 817880"/>
                  <a:gd name="connsiteY5" fmla="*/ 339066 h 460986"/>
                  <a:gd name="connsiteX6" fmla="*/ 817880 w 817880"/>
                  <a:gd name="connsiteY6" fmla="*/ 323826 h 460986"/>
                  <a:gd name="connsiteX0" fmla="*/ 0 w 817880"/>
                  <a:gd name="connsiteY0" fmla="*/ 446547 h 446547"/>
                  <a:gd name="connsiteX1" fmla="*/ 340360 w 817880"/>
                  <a:gd name="connsiteY1" fmla="*/ 360187 h 446547"/>
                  <a:gd name="connsiteX2" fmla="*/ 457200 w 817880"/>
                  <a:gd name="connsiteY2" fmla="*/ 45227 h 446547"/>
                  <a:gd name="connsiteX3" fmla="*/ 574040 w 817880"/>
                  <a:gd name="connsiteY3" fmla="*/ 24907 h 446547"/>
                  <a:gd name="connsiteX4" fmla="*/ 685800 w 817880"/>
                  <a:gd name="connsiteY4" fmla="*/ 263667 h 446547"/>
                  <a:gd name="connsiteX5" fmla="*/ 792480 w 817880"/>
                  <a:gd name="connsiteY5" fmla="*/ 324627 h 446547"/>
                  <a:gd name="connsiteX6" fmla="*/ 817880 w 817880"/>
                  <a:gd name="connsiteY6" fmla="*/ 309387 h 446547"/>
                  <a:gd name="connsiteX0" fmla="*/ 0 w 817880"/>
                  <a:gd name="connsiteY0" fmla="*/ 457767 h 457767"/>
                  <a:gd name="connsiteX1" fmla="*/ 340360 w 817880"/>
                  <a:gd name="connsiteY1" fmla="*/ 371407 h 457767"/>
                  <a:gd name="connsiteX2" fmla="*/ 421640 w 817880"/>
                  <a:gd name="connsiteY2" fmla="*/ 36127 h 457767"/>
                  <a:gd name="connsiteX3" fmla="*/ 574040 w 817880"/>
                  <a:gd name="connsiteY3" fmla="*/ 36127 h 457767"/>
                  <a:gd name="connsiteX4" fmla="*/ 685800 w 817880"/>
                  <a:gd name="connsiteY4" fmla="*/ 274887 h 457767"/>
                  <a:gd name="connsiteX5" fmla="*/ 792480 w 817880"/>
                  <a:gd name="connsiteY5" fmla="*/ 335847 h 457767"/>
                  <a:gd name="connsiteX6" fmla="*/ 817880 w 817880"/>
                  <a:gd name="connsiteY6" fmla="*/ 320607 h 457767"/>
                  <a:gd name="connsiteX0" fmla="*/ 0 w 817880"/>
                  <a:gd name="connsiteY0" fmla="*/ 457427 h 457427"/>
                  <a:gd name="connsiteX1" fmla="*/ 284480 w 817880"/>
                  <a:gd name="connsiteY1" fmla="*/ 365987 h 457427"/>
                  <a:gd name="connsiteX2" fmla="*/ 421640 w 817880"/>
                  <a:gd name="connsiteY2" fmla="*/ 35787 h 457427"/>
                  <a:gd name="connsiteX3" fmla="*/ 574040 w 817880"/>
                  <a:gd name="connsiteY3" fmla="*/ 35787 h 457427"/>
                  <a:gd name="connsiteX4" fmla="*/ 685800 w 817880"/>
                  <a:gd name="connsiteY4" fmla="*/ 274547 h 457427"/>
                  <a:gd name="connsiteX5" fmla="*/ 792480 w 817880"/>
                  <a:gd name="connsiteY5" fmla="*/ 335507 h 457427"/>
                  <a:gd name="connsiteX6" fmla="*/ 817880 w 817880"/>
                  <a:gd name="connsiteY6" fmla="*/ 320267 h 457427"/>
                  <a:gd name="connsiteX0" fmla="*/ 0 w 817880"/>
                  <a:gd name="connsiteY0" fmla="*/ 429404 h 429404"/>
                  <a:gd name="connsiteX1" fmla="*/ 284480 w 817880"/>
                  <a:gd name="connsiteY1" fmla="*/ 337964 h 429404"/>
                  <a:gd name="connsiteX2" fmla="*/ 421640 w 817880"/>
                  <a:gd name="connsiteY2" fmla="*/ 83964 h 429404"/>
                  <a:gd name="connsiteX3" fmla="*/ 574040 w 817880"/>
                  <a:gd name="connsiteY3" fmla="*/ 7764 h 429404"/>
                  <a:gd name="connsiteX4" fmla="*/ 685800 w 817880"/>
                  <a:gd name="connsiteY4" fmla="*/ 246524 h 429404"/>
                  <a:gd name="connsiteX5" fmla="*/ 792480 w 817880"/>
                  <a:gd name="connsiteY5" fmla="*/ 307484 h 429404"/>
                  <a:gd name="connsiteX6" fmla="*/ 817880 w 817880"/>
                  <a:gd name="connsiteY6" fmla="*/ 292244 h 42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880" h="429404">
                    <a:moveTo>
                      <a:pt x="0" y="429404"/>
                    </a:moveTo>
                    <a:cubicBezTo>
                      <a:pt x="96096" y="406544"/>
                      <a:pt x="214207" y="395537"/>
                      <a:pt x="284480" y="337964"/>
                    </a:cubicBezTo>
                    <a:cubicBezTo>
                      <a:pt x="354753" y="280391"/>
                      <a:pt x="373380" y="138997"/>
                      <a:pt x="421640" y="83964"/>
                    </a:cubicBezTo>
                    <a:cubicBezTo>
                      <a:pt x="469900" y="28931"/>
                      <a:pt x="530013" y="-19329"/>
                      <a:pt x="574040" y="7764"/>
                    </a:cubicBezTo>
                    <a:cubicBezTo>
                      <a:pt x="618067" y="34857"/>
                      <a:pt x="649393" y="196571"/>
                      <a:pt x="685800" y="246524"/>
                    </a:cubicBezTo>
                    <a:cubicBezTo>
                      <a:pt x="722207" y="296477"/>
                      <a:pt x="770467" y="299864"/>
                      <a:pt x="792480" y="307484"/>
                    </a:cubicBezTo>
                    <a:cubicBezTo>
                      <a:pt x="814493" y="315104"/>
                      <a:pt x="816186" y="303674"/>
                      <a:pt x="817880" y="292244"/>
                    </a:cubicBezTo>
                  </a:path>
                </a:pathLst>
              </a:custGeom>
              <a:noFill/>
              <a:ln w="31750">
                <a:solidFill>
                  <a:srgbClr val="00386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C19D6736-E2F3-4B4F-B072-8585752E7BD1}"/>
                </a:ext>
              </a:extLst>
            </p:cNvPr>
            <p:cNvSpPr/>
            <p:nvPr/>
          </p:nvSpPr>
          <p:spPr>
            <a:xfrm>
              <a:off x="5810719" y="2911781"/>
              <a:ext cx="27110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800" b="1" dirty="0" err="1"/>
                <a:t>Trapezodial</a:t>
              </a:r>
              <a:r>
                <a:rPr lang="de-DE" sz="1800" b="1" dirty="0"/>
                <a:t> Integration</a:t>
              </a:r>
              <a:endParaRPr lang="en-US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78687119"/>
      </p:ext>
    </p:extLst>
  </p:cSld>
  <p:clrMapOvr>
    <a:masterClrMapping/>
  </p:clrMapOvr>
</p:sld>
</file>

<file path=ppt/theme/theme1.xml><?xml version="1.0" encoding="utf-8"?>
<a:theme xmlns:a="http://schemas.openxmlformats.org/drawingml/2006/main" name="MaD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D_Template_2019.pptx" id="{77266411-39C9-438E-8017-DEDD669E67B2}" vid="{D7176C11-B72A-45D3-8F80-7AFE40573CED}"/>
    </a:ext>
  </a:extLst>
</a:theme>
</file>

<file path=ppt/theme/theme2.xml><?xml version="1.0" encoding="utf-8"?>
<a:theme xmlns:a="http://schemas.openxmlformats.org/drawingml/2006/main" name="Ma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D_Template_2019.pptx" id="{77266411-39C9-438E-8017-DEDD669E67B2}" vid="{DE169F39-F9A3-41CE-A569-D0977F006CBD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MaD_Template_2019_43</Template>
  <TotalTime>0</TotalTime>
  <Words>335</Words>
  <Application>Microsoft Office PowerPoint</Application>
  <PresentationFormat>Bildschirmpräsentation (4:3)</PresentationFormat>
  <Paragraphs>125</Paragraphs>
  <Slides>13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Helvetica Neue</vt:lpstr>
      <vt:lpstr>Lucida Grande</vt:lpstr>
      <vt:lpstr>MaD Title</vt:lpstr>
      <vt:lpstr>MaD Content</vt:lpstr>
      <vt:lpstr>IMU Data Processing and its Application in Gait Analysis</vt:lpstr>
      <vt:lpstr>Applications of Inertial Measurement Units</vt:lpstr>
      <vt:lpstr>Gait Assessment</vt:lpstr>
      <vt:lpstr>Gait Assessment</vt:lpstr>
      <vt:lpstr>Influencing Factors</vt:lpstr>
      <vt:lpstr>Some Gait Parameters</vt:lpstr>
      <vt:lpstr>Orientation Estimation</vt:lpstr>
      <vt:lpstr>Position Estimation</vt:lpstr>
      <vt:lpstr>…there is more to it…</vt:lpstr>
      <vt:lpstr>Quaternions</vt:lpstr>
      <vt:lpstr>Problems</vt:lpstr>
      <vt:lpstr>Further Readings</vt:lpstr>
      <vt:lpstr>Talk to me or visit our 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beer drinking and  medical gait analysis</dc:title>
  <dc:creator>malte ollenschlaeger</dc:creator>
  <cp:lastModifiedBy>malte ollenschlaeger</cp:lastModifiedBy>
  <cp:revision>58</cp:revision>
  <cp:lastPrinted>2011-07-19T13:40:57Z</cp:lastPrinted>
  <dcterms:created xsi:type="dcterms:W3CDTF">2020-01-18T14:55:41Z</dcterms:created>
  <dcterms:modified xsi:type="dcterms:W3CDTF">2020-01-27T15:41:19Z</dcterms:modified>
</cp:coreProperties>
</file>